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70" r:id="rId4"/>
    <p:sldId id="260" r:id="rId5"/>
    <p:sldId id="272" r:id="rId6"/>
    <p:sldId id="274" r:id="rId7"/>
    <p:sldId id="273" r:id="rId8"/>
    <p:sldId id="271" r:id="rId9"/>
    <p:sldId id="261" r:id="rId10"/>
    <p:sldId id="262" r:id="rId11"/>
    <p:sldId id="275" r:id="rId12"/>
    <p:sldId id="263" r:id="rId13"/>
    <p:sldId id="276" r:id="rId14"/>
    <p:sldId id="264" r:id="rId15"/>
    <p:sldId id="277" r:id="rId16"/>
    <p:sldId id="265" r:id="rId17"/>
    <p:sldId id="266" r:id="rId18"/>
    <p:sldId id="267" r:id="rId19"/>
    <p:sldId id="278" r:id="rId20"/>
    <p:sldId id="268" r:id="rId21"/>
    <p:sldId id="269" r:id="rId22"/>
    <p:sldId id="257" r:id="rId23"/>
    <p:sldId id="280" r:id="rId24"/>
    <p:sldId id="281" r:id="rId25"/>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iagrams/_rels/data1.xml.rels><?xml version="1.0" encoding="UTF-8" standalone="yes"?>
<Relationships xmlns="http://schemas.openxmlformats.org/package/2006/relationships"><Relationship Id="rId1" Type="http://schemas.openxmlformats.org/officeDocument/2006/relationships/image" Target="../media/image2.png"/></Relationships>
</file>

<file path=ppt/diagrams/_rels/data3.xml.rels><?xml version="1.0" encoding="UTF-8" standalone="yes"?>
<Relationships xmlns="http://schemas.openxmlformats.org/package/2006/relationships"><Relationship Id="rId1" Type="http://schemas.openxmlformats.org/officeDocument/2006/relationships/image" Target="../media/image11.png"/></Relationships>
</file>

<file path=ppt/diagrams/_rels/data4.xml.rels><?xml version="1.0" encoding="UTF-8" standalone="yes"?>
<Relationships xmlns="http://schemas.openxmlformats.org/package/2006/relationships"><Relationship Id="rId1" Type="http://schemas.openxmlformats.org/officeDocument/2006/relationships/image" Target="../media/image12.png"/></Relationships>
</file>

<file path=ppt/diagrams/_rels/data13.xml.rels><?xml version="1.0" encoding="UTF-8" standalone="yes"?>
<Relationships xmlns="http://schemas.openxmlformats.org/package/2006/relationships"><Relationship Id="rId1" Type="http://schemas.openxmlformats.org/officeDocument/2006/relationships/image" Target="../media/image22.png"/></Relationships>
</file>

<file path=ppt/diagrams/_rels/data14.xml.rels><?xml version="1.0" encoding="UTF-8" standalone="yes"?>
<Relationships xmlns="http://schemas.openxmlformats.org/package/2006/relationships"><Relationship Id="rId1" Type="http://schemas.openxmlformats.org/officeDocument/2006/relationships/image" Target="../media/image23.png"/></Relationships>
</file>

<file path=ppt/diagrams/_rels/data15.xml.rels><?xml version="1.0" encoding="UTF-8" standalone="yes"?>
<Relationships xmlns="http://schemas.openxmlformats.org/package/2006/relationships"><Relationship Id="rId1" Type="http://schemas.openxmlformats.org/officeDocument/2006/relationships/image" Target="../media/image24.png"/></Relationships>
</file>

<file path=ppt/diagrams/_rels/data16.xml.rels><?xml version="1.0" encoding="UTF-8" standalone="yes"?>
<Relationships xmlns="http://schemas.openxmlformats.org/package/2006/relationships"><Relationship Id="rId1" Type="http://schemas.openxmlformats.org/officeDocument/2006/relationships/image" Target="../media/image25.png"/></Relationships>
</file>

<file path=ppt/diagrams/_rels/drawing1.xml.rels><?xml version="1.0" encoding="UTF-8" standalone="yes"?>
<Relationships xmlns="http://schemas.openxmlformats.org/package/2006/relationships"><Relationship Id="rId1" Type="http://schemas.openxmlformats.org/officeDocument/2006/relationships/image" Target="../media/image2.png"/></Relationships>
</file>

<file path=ppt/diagrams/_rels/drawing3.xml.rels><?xml version="1.0" encoding="UTF-8" standalone="yes"?>
<Relationships xmlns="http://schemas.openxmlformats.org/package/2006/relationships"><Relationship Id="rId1" Type="http://schemas.openxmlformats.org/officeDocument/2006/relationships/image" Target="../media/image11.png"/></Relationships>
</file>

<file path=ppt/diagrams/_rels/drawing4.xml.rels><?xml version="1.0" encoding="UTF-8" standalone="yes"?>
<Relationships xmlns="http://schemas.openxmlformats.org/package/2006/relationships"><Relationship Id="rId1" Type="http://schemas.openxmlformats.org/officeDocument/2006/relationships/image" Target="../media/image12.png"/></Relationships>
</file>

<file path=ppt/diagrams/_rels/drawing13.xml.rels><?xml version="1.0" encoding="UTF-8" standalone="yes"?>
<Relationships xmlns="http://schemas.openxmlformats.org/package/2006/relationships"><Relationship Id="rId1" Type="http://schemas.openxmlformats.org/officeDocument/2006/relationships/image" Target="../media/image22.png"/></Relationships>
</file>

<file path=ppt/diagrams/_rels/drawing14.xml.rels><?xml version="1.0" encoding="UTF-8" standalone="yes"?>
<Relationships xmlns="http://schemas.openxmlformats.org/package/2006/relationships"><Relationship Id="rId1" Type="http://schemas.openxmlformats.org/officeDocument/2006/relationships/image" Target="../media/image23.png"/></Relationships>
</file>

<file path=ppt/diagrams/_rels/drawing15.xml.rels><?xml version="1.0" encoding="UTF-8" standalone="yes"?>
<Relationships xmlns="http://schemas.openxmlformats.org/package/2006/relationships"><Relationship Id="rId1" Type="http://schemas.openxmlformats.org/officeDocument/2006/relationships/image" Target="../media/image24.png"/></Relationships>
</file>

<file path=ppt/diagrams/_rels/drawing16.xml.rels><?xml version="1.0" encoding="UTF-8" standalone="yes"?>
<Relationships xmlns="http://schemas.openxmlformats.org/package/2006/relationships"><Relationship Id="rId1" Type="http://schemas.openxmlformats.org/officeDocument/2006/relationships/image" Target="../media/image25.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04382E3-392C-4455-9358-D5769AF3E5B8}" type="doc">
      <dgm:prSet loTypeId="urn:microsoft.com/office/officeart/2005/8/layout/target3" loCatId="relationship" qsTypeId="urn:microsoft.com/office/officeart/2005/8/quickstyle/simple4" qsCatId="simple" csTypeId="urn:microsoft.com/office/officeart/2005/8/colors/accent1_2" csCatId="accent1" phldr="1"/>
      <dgm:spPr/>
      <dgm:t>
        <a:bodyPr/>
        <a:lstStyle/>
        <a:p>
          <a:endParaRPr lang="es-CO"/>
        </a:p>
      </dgm:t>
    </dgm:pt>
    <dgm:pt modelId="{97CFA7B1-F30F-474A-8EC3-0C8907C17196}">
      <dgm:prSet custT="1"/>
      <dgm:spPr>
        <a:scene3d>
          <a:camera prst="orthographicFront"/>
          <a:lightRig rig="threePt" dir="t"/>
        </a:scene3d>
        <a:sp3d>
          <a:bevelT w="165100" prst="coolSlant"/>
        </a:sp3d>
      </dgm:spPr>
      <dgm:t>
        <a:bodyPr/>
        <a:lstStyle/>
        <a:p>
          <a:pPr rtl="0"/>
          <a:r>
            <a:rPr lang="es-CO" sz="3200" dirty="0" smtClean="0"/>
            <a:t>Dios ha prometido: "</a:t>
          </a:r>
          <a:r>
            <a:rPr lang="es-CO" sz="3200" b="1" dirty="0" smtClean="0"/>
            <a:t>Me buscaréis y me hallaréis, porque me buscaréis de todo corazón</a:t>
          </a:r>
          <a:r>
            <a:rPr lang="es-CO" sz="3200" dirty="0" smtClean="0"/>
            <a:t>." </a:t>
          </a:r>
          <a:r>
            <a:rPr lang="es-CO" sz="3200" dirty="0" smtClean="0">
              <a:solidFill>
                <a:srgbClr val="FF0000"/>
              </a:solidFill>
            </a:rPr>
            <a:t>(Jeremías 29:13). </a:t>
          </a:r>
          <a:endParaRPr lang="es-CO" sz="3200" dirty="0">
            <a:solidFill>
              <a:srgbClr val="FF0000"/>
            </a:solidFill>
          </a:endParaRPr>
        </a:p>
      </dgm:t>
    </dgm:pt>
    <dgm:pt modelId="{F7883FDB-BB6A-4686-97F3-B1F429F20015}" type="parTrans" cxnId="{04544D45-CAF1-43CB-BEF1-7FFC552317B9}">
      <dgm:prSet/>
      <dgm:spPr/>
      <dgm:t>
        <a:bodyPr/>
        <a:lstStyle/>
        <a:p>
          <a:endParaRPr lang="es-CO"/>
        </a:p>
      </dgm:t>
    </dgm:pt>
    <dgm:pt modelId="{F9984518-AE4D-475D-9BB6-81D82498892B}" type="sibTrans" cxnId="{04544D45-CAF1-43CB-BEF1-7FFC552317B9}">
      <dgm:prSet/>
      <dgm:spPr/>
      <dgm:t>
        <a:bodyPr/>
        <a:lstStyle/>
        <a:p>
          <a:endParaRPr lang="es-CO"/>
        </a:p>
      </dgm:t>
    </dgm:pt>
    <dgm:pt modelId="{1D54131F-0E38-4F40-9A05-43A9B5BFC4A1}">
      <dgm:prSet custT="1"/>
      <dgm:spPr>
        <a:scene3d>
          <a:camera prst="orthographicFront"/>
          <a:lightRig rig="threePt" dir="t"/>
        </a:scene3d>
        <a:sp3d>
          <a:bevelT w="165100" prst="coolSlant"/>
        </a:sp3d>
      </dgm:spPr>
      <dgm:t>
        <a:bodyPr/>
        <a:lstStyle/>
        <a:p>
          <a:pPr rtl="0"/>
          <a:r>
            <a:rPr lang="es-CO" sz="2000" b="1" dirty="0" smtClean="0">
              <a:solidFill>
                <a:srgbClr val="0070C0"/>
              </a:solidFill>
            </a:rPr>
            <a:t>Todo el corazón tiene que ser entregado a Dios, o no se efectuará en nosotros el cambio que nos hará semejantes a él. Por naturaleza estamos enemistados con Dios. </a:t>
          </a:r>
        </a:p>
        <a:p>
          <a:pPr rtl="0"/>
          <a:r>
            <a:rPr lang="es-CO" sz="2000" dirty="0" smtClean="0"/>
            <a:t>El Espíritu Santo describe nuestra condición con las siguientes palabras: "…</a:t>
          </a:r>
          <a:r>
            <a:rPr lang="es-CO" sz="2000" b="1" dirty="0" smtClean="0"/>
            <a:t>Muertos en vuestros delitos y pecados</a:t>
          </a:r>
          <a:r>
            <a:rPr lang="es-CO" sz="2000" dirty="0" smtClean="0"/>
            <a:t>" </a:t>
          </a:r>
          <a:r>
            <a:rPr lang="es-CO" sz="2000" b="1" dirty="0" smtClean="0">
              <a:solidFill>
                <a:srgbClr val="FF0000"/>
              </a:solidFill>
            </a:rPr>
            <a:t>(Efesios 2:1); </a:t>
          </a:r>
          <a:r>
            <a:rPr lang="es-CO" sz="2000" dirty="0" smtClean="0"/>
            <a:t>"</a:t>
          </a:r>
          <a:r>
            <a:rPr lang="es-CO" sz="2000" b="1" dirty="0" smtClean="0"/>
            <a:t>toda cabeza está enferma y todo corazón doliente" "no hay en él cosa sana</a:t>
          </a:r>
          <a:r>
            <a:rPr lang="es-CO" sz="2000" dirty="0" smtClean="0"/>
            <a:t>" </a:t>
          </a:r>
        </a:p>
        <a:p>
          <a:pPr rtl="0"/>
          <a:r>
            <a:rPr lang="es-CO" sz="2000" b="1" dirty="0" smtClean="0">
              <a:solidFill>
                <a:srgbClr val="FF0000"/>
              </a:solidFill>
            </a:rPr>
            <a:t>(Isaías 1:5-6). </a:t>
          </a:r>
          <a:endParaRPr lang="es-CO" sz="2000" b="1" dirty="0">
            <a:solidFill>
              <a:srgbClr val="FF0000"/>
            </a:solidFill>
          </a:endParaRPr>
        </a:p>
      </dgm:t>
    </dgm:pt>
    <dgm:pt modelId="{15B7B2CF-0A20-440F-B503-CA44DF2D2381}" type="parTrans" cxnId="{CDB2CC70-B174-4ED4-91D4-BA4829596F4D}">
      <dgm:prSet/>
      <dgm:spPr/>
      <dgm:t>
        <a:bodyPr/>
        <a:lstStyle/>
        <a:p>
          <a:endParaRPr lang="es-CO"/>
        </a:p>
      </dgm:t>
    </dgm:pt>
    <dgm:pt modelId="{547D1E84-39D3-4F11-80D0-1EA40F441A19}" type="sibTrans" cxnId="{CDB2CC70-B174-4ED4-91D4-BA4829596F4D}">
      <dgm:prSet/>
      <dgm:spPr/>
      <dgm:t>
        <a:bodyPr/>
        <a:lstStyle/>
        <a:p>
          <a:endParaRPr lang="es-CO"/>
        </a:p>
      </dgm:t>
    </dgm:pt>
    <dgm:pt modelId="{DDBE642B-45E8-4A7A-AE44-7AC148E8FF55}" type="pres">
      <dgm:prSet presAssocID="{304382E3-392C-4455-9358-D5769AF3E5B8}" presName="Name0" presStyleCnt="0">
        <dgm:presLayoutVars>
          <dgm:chMax val="7"/>
          <dgm:dir/>
          <dgm:animLvl val="lvl"/>
          <dgm:resizeHandles val="exact"/>
        </dgm:presLayoutVars>
      </dgm:prSet>
      <dgm:spPr/>
      <dgm:t>
        <a:bodyPr/>
        <a:lstStyle/>
        <a:p>
          <a:endParaRPr lang="es-CO"/>
        </a:p>
      </dgm:t>
    </dgm:pt>
    <dgm:pt modelId="{940ED16D-36FE-46C2-86CB-C2836A57DBE3}" type="pres">
      <dgm:prSet presAssocID="{97CFA7B1-F30F-474A-8EC3-0C8907C17196}" presName="circle1" presStyleLbl="node1" presStyleIdx="0" presStyleCnt="2"/>
      <dgm:spPr>
        <a:blipFill rotWithShape="0">
          <a:blip xmlns:r="http://schemas.openxmlformats.org/officeDocument/2006/relationships" r:embed="rId1"/>
          <a:stretch>
            <a:fillRect/>
          </a:stretch>
        </a:blipFill>
      </dgm:spPr>
    </dgm:pt>
    <dgm:pt modelId="{C1ACBF8B-2935-4F6B-BA68-B04C5FBB2E85}" type="pres">
      <dgm:prSet presAssocID="{97CFA7B1-F30F-474A-8EC3-0C8907C17196}" presName="space" presStyleCnt="0"/>
      <dgm:spPr/>
    </dgm:pt>
    <dgm:pt modelId="{84613517-350F-43D3-8966-03CDC016CAAA}" type="pres">
      <dgm:prSet presAssocID="{97CFA7B1-F30F-474A-8EC3-0C8907C17196}" presName="rect1" presStyleLbl="alignAcc1" presStyleIdx="0" presStyleCnt="2" custLinFactNeighborX="-342" custLinFactNeighborY="-4141"/>
      <dgm:spPr/>
      <dgm:t>
        <a:bodyPr/>
        <a:lstStyle/>
        <a:p>
          <a:endParaRPr lang="es-CO"/>
        </a:p>
      </dgm:t>
    </dgm:pt>
    <dgm:pt modelId="{847A716C-4098-4D31-8426-1D3411D2AC14}" type="pres">
      <dgm:prSet presAssocID="{1D54131F-0E38-4F40-9A05-43A9B5BFC4A1}" presName="vertSpace2" presStyleLbl="node1" presStyleIdx="0" presStyleCnt="2"/>
      <dgm:spPr/>
    </dgm:pt>
    <dgm:pt modelId="{EEA1D407-7C94-49AC-93C4-CE3A99C62953}" type="pres">
      <dgm:prSet presAssocID="{1D54131F-0E38-4F40-9A05-43A9B5BFC4A1}" presName="circle2" presStyleLbl="node1" presStyleIdx="1" presStyleCnt="2" custFlipHor="1" custScaleX="2020"/>
      <dgm:spPr/>
    </dgm:pt>
    <dgm:pt modelId="{96DFABBC-A038-4E05-B043-BF1BB69571F6}" type="pres">
      <dgm:prSet presAssocID="{1D54131F-0E38-4F40-9A05-43A9B5BFC4A1}" presName="rect2" presStyleLbl="alignAcc1" presStyleIdx="1" presStyleCnt="2" custScaleY="123372"/>
      <dgm:spPr/>
      <dgm:t>
        <a:bodyPr/>
        <a:lstStyle/>
        <a:p>
          <a:endParaRPr lang="es-CO"/>
        </a:p>
      </dgm:t>
    </dgm:pt>
    <dgm:pt modelId="{5A45F48E-1496-4770-9058-362F0726235F}" type="pres">
      <dgm:prSet presAssocID="{97CFA7B1-F30F-474A-8EC3-0C8907C17196}" presName="rect1ParTxNoCh" presStyleLbl="alignAcc1" presStyleIdx="1" presStyleCnt="2">
        <dgm:presLayoutVars>
          <dgm:chMax val="1"/>
          <dgm:bulletEnabled val="1"/>
        </dgm:presLayoutVars>
      </dgm:prSet>
      <dgm:spPr/>
      <dgm:t>
        <a:bodyPr/>
        <a:lstStyle/>
        <a:p>
          <a:endParaRPr lang="es-CO"/>
        </a:p>
      </dgm:t>
    </dgm:pt>
    <dgm:pt modelId="{91D3EFA0-69EC-4CF2-A8CD-BE1E25F7B810}" type="pres">
      <dgm:prSet presAssocID="{1D54131F-0E38-4F40-9A05-43A9B5BFC4A1}" presName="rect2ParTxNoCh" presStyleLbl="alignAcc1" presStyleIdx="1" presStyleCnt="2">
        <dgm:presLayoutVars>
          <dgm:chMax val="1"/>
          <dgm:bulletEnabled val="1"/>
        </dgm:presLayoutVars>
      </dgm:prSet>
      <dgm:spPr/>
      <dgm:t>
        <a:bodyPr/>
        <a:lstStyle/>
        <a:p>
          <a:endParaRPr lang="es-CO"/>
        </a:p>
      </dgm:t>
    </dgm:pt>
  </dgm:ptLst>
  <dgm:cxnLst>
    <dgm:cxn modelId="{10CFE22C-2E76-4491-A452-87F46F797EF2}" type="presOf" srcId="{1D54131F-0E38-4F40-9A05-43A9B5BFC4A1}" destId="{96DFABBC-A038-4E05-B043-BF1BB69571F6}" srcOrd="0" destOrd="0" presId="urn:microsoft.com/office/officeart/2005/8/layout/target3"/>
    <dgm:cxn modelId="{D6681584-7B9D-4AA2-9D6F-5C07778CD46B}" type="presOf" srcId="{97CFA7B1-F30F-474A-8EC3-0C8907C17196}" destId="{84613517-350F-43D3-8966-03CDC016CAAA}" srcOrd="0" destOrd="0" presId="urn:microsoft.com/office/officeart/2005/8/layout/target3"/>
    <dgm:cxn modelId="{04544D45-CAF1-43CB-BEF1-7FFC552317B9}" srcId="{304382E3-392C-4455-9358-D5769AF3E5B8}" destId="{97CFA7B1-F30F-474A-8EC3-0C8907C17196}" srcOrd="0" destOrd="0" parTransId="{F7883FDB-BB6A-4686-97F3-B1F429F20015}" sibTransId="{F9984518-AE4D-475D-9BB6-81D82498892B}"/>
    <dgm:cxn modelId="{CDB2CC70-B174-4ED4-91D4-BA4829596F4D}" srcId="{304382E3-392C-4455-9358-D5769AF3E5B8}" destId="{1D54131F-0E38-4F40-9A05-43A9B5BFC4A1}" srcOrd="1" destOrd="0" parTransId="{15B7B2CF-0A20-440F-B503-CA44DF2D2381}" sibTransId="{547D1E84-39D3-4F11-80D0-1EA40F441A19}"/>
    <dgm:cxn modelId="{95F5881F-E310-4DEA-9788-FE3E7C3DB85A}" type="presOf" srcId="{1D54131F-0E38-4F40-9A05-43A9B5BFC4A1}" destId="{91D3EFA0-69EC-4CF2-A8CD-BE1E25F7B810}" srcOrd="1" destOrd="0" presId="urn:microsoft.com/office/officeart/2005/8/layout/target3"/>
    <dgm:cxn modelId="{7BC631FD-2407-4985-BFDD-B0323807B66E}" type="presOf" srcId="{304382E3-392C-4455-9358-D5769AF3E5B8}" destId="{DDBE642B-45E8-4A7A-AE44-7AC148E8FF55}" srcOrd="0" destOrd="0" presId="urn:microsoft.com/office/officeart/2005/8/layout/target3"/>
    <dgm:cxn modelId="{584F5980-3537-41FA-9BF1-192C91182348}" type="presOf" srcId="{97CFA7B1-F30F-474A-8EC3-0C8907C17196}" destId="{5A45F48E-1496-4770-9058-362F0726235F}" srcOrd="1" destOrd="0" presId="urn:microsoft.com/office/officeart/2005/8/layout/target3"/>
    <dgm:cxn modelId="{FEC644EF-93E4-4068-9F45-989ED2F38F34}" type="presParOf" srcId="{DDBE642B-45E8-4A7A-AE44-7AC148E8FF55}" destId="{940ED16D-36FE-46C2-86CB-C2836A57DBE3}" srcOrd="0" destOrd="0" presId="urn:microsoft.com/office/officeart/2005/8/layout/target3"/>
    <dgm:cxn modelId="{B93B0157-D0DB-4527-83D4-02D1FCF34EC9}" type="presParOf" srcId="{DDBE642B-45E8-4A7A-AE44-7AC148E8FF55}" destId="{C1ACBF8B-2935-4F6B-BA68-B04C5FBB2E85}" srcOrd="1" destOrd="0" presId="urn:microsoft.com/office/officeart/2005/8/layout/target3"/>
    <dgm:cxn modelId="{8DB04B7C-E022-418A-A55E-FCE9C880E4A0}" type="presParOf" srcId="{DDBE642B-45E8-4A7A-AE44-7AC148E8FF55}" destId="{84613517-350F-43D3-8966-03CDC016CAAA}" srcOrd="2" destOrd="0" presId="urn:microsoft.com/office/officeart/2005/8/layout/target3"/>
    <dgm:cxn modelId="{9C186E3C-0B0F-4630-8F6F-448292CCD243}" type="presParOf" srcId="{DDBE642B-45E8-4A7A-AE44-7AC148E8FF55}" destId="{847A716C-4098-4D31-8426-1D3411D2AC14}" srcOrd="3" destOrd="0" presId="urn:microsoft.com/office/officeart/2005/8/layout/target3"/>
    <dgm:cxn modelId="{4066BDB5-6E3F-4EFA-9B49-9FAFFB4E0ABC}" type="presParOf" srcId="{DDBE642B-45E8-4A7A-AE44-7AC148E8FF55}" destId="{EEA1D407-7C94-49AC-93C4-CE3A99C62953}" srcOrd="4" destOrd="0" presId="urn:microsoft.com/office/officeart/2005/8/layout/target3"/>
    <dgm:cxn modelId="{49255FC6-0B6B-44AA-9F95-8E76F78C4DC6}" type="presParOf" srcId="{DDBE642B-45E8-4A7A-AE44-7AC148E8FF55}" destId="{96DFABBC-A038-4E05-B043-BF1BB69571F6}" srcOrd="5" destOrd="0" presId="urn:microsoft.com/office/officeart/2005/8/layout/target3"/>
    <dgm:cxn modelId="{119E736C-D9DA-4EA9-A42C-89B601035524}" type="presParOf" srcId="{DDBE642B-45E8-4A7A-AE44-7AC148E8FF55}" destId="{5A45F48E-1496-4770-9058-362F0726235F}" srcOrd="6" destOrd="0" presId="urn:microsoft.com/office/officeart/2005/8/layout/target3"/>
    <dgm:cxn modelId="{1B70E9AA-ED10-4A6F-8089-EE5E279FB913}" type="presParOf" srcId="{DDBE642B-45E8-4A7A-AE44-7AC148E8FF55}" destId="{91D3EFA0-69EC-4CF2-A8CD-BE1E25F7B810}" srcOrd="7"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1CDC8EB-8C24-44BD-9489-12FED9F05B09}"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es-CO"/>
        </a:p>
      </dgm:t>
    </dgm:pt>
    <dgm:pt modelId="{93DE97BF-4CB6-4C7F-8BF7-A2A81CA0F9A2}">
      <dgm:prSet custT="1"/>
      <dgm:spPr>
        <a:solidFill>
          <a:schemeClr val="accent3">
            <a:lumMod val="20000"/>
            <a:lumOff val="80000"/>
            <a:alpha val="90000"/>
          </a:schemeClr>
        </a:solidFill>
      </dgm:spPr>
      <dgm:t>
        <a:bodyPr/>
        <a:lstStyle/>
        <a:p>
          <a:pPr rtl="0"/>
          <a:r>
            <a:rPr lang="es-CO" sz="2400" dirty="0" smtClean="0"/>
            <a:t>La guerra contra el "yo" es la más reñida que jamás se haya llevado a cabo. La entrega del "yo", rindiendo toda a la voluntad de Dios, requiere una lucha; pero el alma tiene que someterse a dios antes de ser renovada en santidad. </a:t>
          </a:r>
          <a:endParaRPr lang="es-CO" sz="2400" dirty="0"/>
        </a:p>
      </dgm:t>
    </dgm:pt>
    <dgm:pt modelId="{1C0F630D-C512-4A35-8A7D-F66C6DC7B000}" type="parTrans" cxnId="{71503394-72BC-4C80-B931-624DCD7DF5B2}">
      <dgm:prSet/>
      <dgm:spPr/>
      <dgm:t>
        <a:bodyPr/>
        <a:lstStyle/>
        <a:p>
          <a:endParaRPr lang="es-CO"/>
        </a:p>
      </dgm:t>
    </dgm:pt>
    <dgm:pt modelId="{7C3DC84A-3A4C-468C-A7B1-D666CE5FF8ED}" type="sibTrans" cxnId="{71503394-72BC-4C80-B931-624DCD7DF5B2}">
      <dgm:prSet/>
      <dgm:spPr/>
      <dgm:t>
        <a:bodyPr/>
        <a:lstStyle/>
        <a:p>
          <a:endParaRPr lang="es-CO"/>
        </a:p>
      </dgm:t>
    </dgm:pt>
    <dgm:pt modelId="{D5F25922-72F5-417F-9914-443E2C8D4366}">
      <dgm:prSet custT="1"/>
      <dgm:spPr>
        <a:solidFill>
          <a:schemeClr val="bg2">
            <a:lumMod val="90000"/>
            <a:alpha val="90000"/>
          </a:schemeClr>
        </a:solidFill>
      </dgm:spPr>
      <dgm:t>
        <a:bodyPr/>
        <a:lstStyle/>
        <a:p>
          <a:pPr rtl="0"/>
          <a:r>
            <a:rPr lang="es-CO" sz="2400" b="1" dirty="0" smtClean="0">
              <a:solidFill>
                <a:srgbClr val="FF0000"/>
              </a:solidFill>
            </a:rPr>
            <a:t>El gobierno de Dios no está fundado, como Satanás quiere hacerlo aparecer, sobre la sumisión absoluta y ciega, ejerciendo un control completo e irrazonable sobre sus súbditos. </a:t>
          </a:r>
          <a:endParaRPr lang="es-CO" sz="2400" b="1" dirty="0">
            <a:solidFill>
              <a:srgbClr val="FF0000"/>
            </a:solidFill>
          </a:endParaRPr>
        </a:p>
      </dgm:t>
    </dgm:pt>
    <dgm:pt modelId="{96B92E89-502D-46D3-9F42-5D458E9CA93B}" type="parTrans" cxnId="{63182C97-EC63-498D-A3D5-FB96CF78B071}">
      <dgm:prSet/>
      <dgm:spPr/>
      <dgm:t>
        <a:bodyPr/>
        <a:lstStyle/>
        <a:p>
          <a:endParaRPr lang="es-CO"/>
        </a:p>
      </dgm:t>
    </dgm:pt>
    <dgm:pt modelId="{1E03699D-2A11-4CA5-BDDD-7041D7FDFEC8}" type="sibTrans" cxnId="{63182C97-EC63-498D-A3D5-FB96CF78B071}">
      <dgm:prSet/>
      <dgm:spPr/>
      <dgm:t>
        <a:bodyPr/>
        <a:lstStyle/>
        <a:p>
          <a:endParaRPr lang="es-CO"/>
        </a:p>
      </dgm:t>
    </dgm:pt>
    <dgm:pt modelId="{36F22FF2-39AB-486C-9E9E-F6657B38902D}">
      <dgm:prSet custT="1"/>
      <dgm:spPr>
        <a:solidFill>
          <a:schemeClr val="accent3">
            <a:lumMod val="20000"/>
            <a:lumOff val="80000"/>
            <a:alpha val="90000"/>
          </a:schemeClr>
        </a:solidFill>
      </dgm:spPr>
      <dgm:t>
        <a:bodyPr/>
        <a:lstStyle/>
        <a:p>
          <a:pPr rtl="0"/>
          <a:r>
            <a:rPr lang="es-CO" sz="2000" dirty="0" smtClean="0"/>
            <a:t>En cambio, apela al intelecto y a la conciencia. "Venid luego, y estemos a cuenta" (Isaías 1:18), es la invitación del Creador a los seres que él ha creado. Dios no puede aceptar un homenaje que no se le rinda inteligentemente y de buena voluntad. </a:t>
          </a:r>
          <a:endParaRPr lang="es-CO" sz="2000" dirty="0"/>
        </a:p>
      </dgm:t>
    </dgm:pt>
    <dgm:pt modelId="{12D0D000-3E05-4D99-9945-A6DB7C6DBC63}" type="parTrans" cxnId="{0BFB48E6-7612-4466-8CB1-7593FCADCC03}">
      <dgm:prSet/>
      <dgm:spPr/>
      <dgm:t>
        <a:bodyPr/>
        <a:lstStyle/>
        <a:p>
          <a:endParaRPr lang="es-CO"/>
        </a:p>
      </dgm:t>
    </dgm:pt>
    <dgm:pt modelId="{4724DA21-ED57-44E5-8527-E5FC161FB819}" type="sibTrans" cxnId="{0BFB48E6-7612-4466-8CB1-7593FCADCC03}">
      <dgm:prSet/>
      <dgm:spPr/>
      <dgm:t>
        <a:bodyPr/>
        <a:lstStyle/>
        <a:p>
          <a:endParaRPr lang="es-CO"/>
        </a:p>
      </dgm:t>
    </dgm:pt>
    <dgm:pt modelId="{4484C989-1577-410A-AE16-7C405701F2D5}" type="pres">
      <dgm:prSet presAssocID="{F1CDC8EB-8C24-44BD-9489-12FED9F05B09}" presName="compositeShape" presStyleCnt="0">
        <dgm:presLayoutVars>
          <dgm:dir/>
          <dgm:resizeHandles/>
        </dgm:presLayoutVars>
      </dgm:prSet>
      <dgm:spPr/>
      <dgm:t>
        <a:bodyPr/>
        <a:lstStyle/>
        <a:p>
          <a:endParaRPr lang="es-CO"/>
        </a:p>
      </dgm:t>
    </dgm:pt>
    <dgm:pt modelId="{4815C99C-BFE9-4721-AF6D-29B1C592A2CE}" type="pres">
      <dgm:prSet presAssocID="{F1CDC8EB-8C24-44BD-9489-12FED9F05B09}" presName="pyramid" presStyleLbl="node1" presStyleIdx="0" presStyleCnt="1"/>
      <dgm:spPr>
        <a:solidFill>
          <a:srgbClr val="002060"/>
        </a:solidFill>
      </dgm:spPr>
    </dgm:pt>
    <dgm:pt modelId="{D33E789C-CBA6-474A-83D4-A06F9C39B19F}" type="pres">
      <dgm:prSet presAssocID="{F1CDC8EB-8C24-44BD-9489-12FED9F05B09}" presName="theList" presStyleCnt="0"/>
      <dgm:spPr/>
    </dgm:pt>
    <dgm:pt modelId="{3C581B4F-7B13-42EC-A8C3-D2974DEB36B0}" type="pres">
      <dgm:prSet presAssocID="{93DE97BF-4CB6-4C7F-8BF7-A2A81CA0F9A2}" presName="aNode" presStyleLbl="fgAcc1" presStyleIdx="0" presStyleCnt="3" custScaleX="214423">
        <dgm:presLayoutVars>
          <dgm:bulletEnabled val="1"/>
        </dgm:presLayoutVars>
      </dgm:prSet>
      <dgm:spPr/>
      <dgm:t>
        <a:bodyPr/>
        <a:lstStyle/>
        <a:p>
          <a:endParaRPr lang="es-CO"/>
        </a:p>
      </dgm:t>
    </dgm:pt>
    <dgm:pt modelId="{543DFBA7-EBAC-40C5-89E2-0F7E3E6FF155}" type="pres">
      <dgm:prSet presAssocID="{93DE97BF-4CB6-4C7F-8BF7-A2A81CA0F9A2}" presName="aSpace" presStyleCnt="0"/>
      <dgm:spPr/>
    </dgm:pt>
    <dgm:pt modelId="{DBDFA005-AF35-4B10-B8EA-6ED268EA3CE0}" type="pres">
      <dgm:prSet presAssocID="{D5F25922-72F5-417F-9914-443E2C8D4366}" presName="aNode" presStyleLbl="fgAcc1" presStyleIdx="1" presStyleCnt="3" custScaleX="192319">
        <dgm:presLayoutVars>
          <dgm:bulletEnabled val="1"/>
        </dgm:presLayoutVars>
      </dgm:prSet>
      <dgm:spPr/>
      <dgm:t>
        <a:bodyPr/>
        <a:lstStyle/>
        <a:p>
          <a:endParaRPr lang="es-CO"/>
        </a:p>
      </dgm:t>
    </dgm:pt>
    <dgm:pt modelId="{2A3DEA2A-F860-4418-8D80-7EFF7F50665F}" type="pres">
      <dgm:prSet presAssocID="{D5F25922-72F5-417F-9914-443E2C8D4366}" presName="aSpace" presStyleCnt="0"/>
      <dgm:spPr/>
    </dgm:pt>
    <dgm:pt modelId="{7E4F4B7A-B34F-4799-B6B0-7FB1A62B2D13}" type="pres">
      <dgm:prSet presAssocID="{36F22FF2-39AB-486C-9E9E-F6657B38902D}" presName="aNode" presStyleLbl="fgAcc1" presStyleIdx="2" presStyleCnt="3" custScaleX="173558">
        <dgm:presLayoutVars>
          <dgm:bulletEnabled val="1"/>
        </dgm:presLayoutVars>
      </dgm:prSet>
      <dgm:spPr/>
      <dgm:t>
        <a:bodyPr/>
        <a:lstStyle/>
        <a:p>
          <a:endParaRPr lang="es-CO"/>
        </a:p>
      </dgm:t>
    </dgm:pt>
    <dgm:pt modelId="{C98DA78F-02CE-4CB2-B83C-B7D583386365}" type="pres">
      <dgm:prSet presAssocID="{36F22FF2-39AB-486C-9E9E-F6657B38902D}" presName="aSpace" presStyleCnt="0"/>
      <dgm:spPr/>
    </dgm:pt>
  </dgm:ptLst>
  <dgm:cxnLst>
    <dgm:cxn modelId="{71503394-72BC-4C80-B931-624DCD7DF5B2}" srcId="{F1CDC8EB-8C24-44BD-9489-12FED9F05B09}" destId="{93DE97BF-4CB6-4C7F-8BF7-A2A81CA0F9A2}" srcOrd="0" destOrd="0" parTransId="{1C0F630D-C512-4A35-8A7D-F66C6DC7B000}" sibTransId="{7C3DC84A-3A4C-468C-A7B1-D666CE5FF8ED}"/>
    <dgm:cxn modelId="{62FF753E-75E8-4ECC-9EF6-C19A95D3B707}" type="presOf" srcId="{93DE97BF-4CB6-4C7F-8BF7-A2A81CA0F9A2}" destId="{3C581B4F-7B13-42EC-A8C3-D2974DEB36B0}" srcOrd="0" destOrd="0" presId="urn:microsoft.com/office/officeart/2005/8/layout/pyramid2"/>
    <dgm:cxn modelId="{0BFB48E6-7612-4466-8CB1-7593FCADCC03}" srcId="{F1CDC8EB-8C24-44BD-9489-12FED9F05B09}" destId="{36F22FF2-39AB-486C-9E9E-F6657B38902D}" srcOrd="2" destOrd="0" parTransId="{12D0D000-3E05-4D99-9945-A6DB7C6DBC63}" sibTransId="{4724DA21-ED57-44E5-8527-E5FC161FB819}"/>
    <dgm:cxn modelId="{66C0A48F-320C-4078-9F49-C33A8BFAFB82}" type="presOf" srcId="{F1CDC8EB-8C24-44BD-9489-12FED9F05B09}" destId="{4484C989-1577-410A-AE16-7C405701F2D5}" srcOrd="0" destOrd="0" presId="urn:microsoft.com/office/officeart/2005/8/layout/pyramid2"/>
    <dgm:cxn modelId="{63182C97-EC63-498D-A3D5-FB96CF78B071}" srcId="{F1CDC8EB-8C24-44BD-9489-12FED9F05B09}" destId="{D5F25922-72F5-417F-9914-443E2C8D4366}" srcOrd="1" destOrd="0" parTransId="{96B92E89-502D-46D3-9F42-5D458E9CA93B}" sibTransId="{1E03699D-2A11-4CA5-BDDD-7041D7FDFEC8}"/>
    <dgm:cxn modelId="{0D6BCAD8-A13B-421E-8C00-85867AA3FFD7}" type="presOf" srcId="{36F22FF2-39AB-486C-9E9E-F6657B38902D}" destId="{7E4F4B7A-B34F-4799-B6B0-7FB1A62B2D13}" srcOrd="0" destOrd="0" presId="urn:microsoft.com/office/officeart/2005/8/layout/pyramid2"/>
    <dgm:cxn modelId="{F2E08B19-0800-4E01-92DE-2E691BE3BCB4}" type="presOf" srcId="{D5F25922-72F5-417F-9914-443E2C8D4366}" destId="{DBDFA005-AF35-4B10-B8EA-6ED268EA3CE0}" srcOrd="0" destOrd="0" presId="urn:microsoft.com/office/officeart/2005/8/layout/pyramid2"/>
    <dgm:cxn modelId="{4538D5E7-8477-44EF-BE75-9E13BF596D59}" type="presParOf" srcId="{4484C989-1577-410A-AE16-7C405701F2D5}" destId="{4815C99C-BFE9-4721-AF6D-29B1C592A2CE}" srcOrd="0" destOrd="0" presId="urn:microsoft.com/office/officeart/2005/8/layout/pyramid2"/>
    <dgm:cxn modelId="{39E2F154-B489-4956-A234-15E1C6E33538}" type="presParOf" srcId="{4484C989-1577-410A-AE16-7C405701F2D5}" destId="{D33E789C-CBA6-474A-83D4-A06F9C39B19F}" srcOrd="1" destOrd="0" presId="urn:microsoft.com/office/officeart/2005/8/layout/pyramid2"/>
    <dgm:cxn modelId="{D47AFF28-BF8A-4E04-8AC4-B464AA92418A}" type="presParOf" srcId="{D33E789C-CBA6-474A-83D4-A06F9C39B19F}" destId="{3C581B4F-7B13-42EC-A8C3-D2974DEB36B0}" srcOrd="0" destOrd="0" presId="urn:microsoft.com/office/officeart/2005/8/layout/pyramid2"/>
    <dgm:cxn modelId="{90A334F8-1A2C-4CCA-9D65-5B332F1445AF}" type="presParOf" srcId="{D33E789C-CBA6-474A-83D4-A06F9C39B19F}" destId="{543DFBA7-EBAC-40C5-89E2-0F7E3E6FF155}" srcOrd="1" destOrd="0" presId="urn:microsoft.com/office/officeart/2005/8/layout/pyramid2"/>
    <dgm:cxn modelId="{9D4C33EF-3462-4070-90BF-3532C68C9F79}" type="presParOf" srcId="{D33E789C-CBA6-474A-83D4-A06F9C39B19F}" destId="{DBDFA005-AF35-4B10-B8EA-6ED268EA3CE0}" srcOrd="2" destOrd="0" presId="urn:microsoft.com/office/officeart/2005/8/layout/pyramid2"/>
    <dgm:cxn modelId="{B3B1E2D6-6C19-4DAB-842C-02925247DA95}" type="presParOf" srcId="{D33E789C-CBA6-474A-83D4-A06F9C39B19F}" destId="{2A3DEA2A-F860-4418-8D80-7EFF7F50665F}" srcOrd="3" destOrd="0" presId="urn:microsoft.com/office/officeart/2005/8/layout/pyramid2"/>
    <dgm:cxn modelId="{96C7B3E0-99A6-4606-B0CE-13347753871E}" type="presParOf" srcId="{D33E789C-CBA6-474A-83D4-A06F9C39B19F}" destId="{7E4F4B7A-B34F-4799-B6B0-7FB1A62B2D13}" srcOrd="4" destOrd="0" presId="urn:microsoft.com/office/officeart/2005/8/layout/pyramid2"/>
    <dgm:cxn modelId="{8BF376B2-48D8-4780-A0CA-DCD84B4BCE09}" type="presParOf" srcId="{D33E789C-CBA6-474A-83D4-A06F9C39B19F}" destId="{C98DA78F-02CE-4CB2-B83C-B7D583386365}" srcOrd="5"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C4DAEF4-8FEA-4663-BAD1-31EC2BA93AD2}"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8F21DB89-F64F-41CB-B1D9-DB1BD96A8D95}">
      <dgm:prSet/>
      <dgm:spPr/>
      <dgm:t>
        <a:bodyPr/>
        <a:lstStyle/>
        <a:p>
          <a:pPr rtl="0"/>
          <a:r>
            <a:rPr lang="es-CO" dirty="0" smtClean="0"/>
            <a:t>Una sumisión forzada impediría todo desarrollo de la mente y del carácter; haría del hombre un autómata. Esto no es el propósito del Creador. </a:t>
          </a:r>
        </a:p>
        <a:p>
          <a:pPr rtl="0"/>
          <a:r>
            <a:rPr lang="es-CO" b="1" dirty="0" smtClean="0">
              <a:solidFill>
                <a:srgbClr val="FF0000"/>
              </a:solidFill>
            </a:rPr>
            <a:t>El quiere que el hombre, que es la corona de su poder creador, alcance el más alto nivel posible de desarrollo. Pone delante de nosotros la gloriosa altura a la cual él quiere que nosotros lleguemos mediante su gracia. Nos invita a entregarnos a él, de modo que pueda hacer su voluntad en nosotros. </a:t>
          </a:r>
        </a:p>
        <a:p>
          <a:pPr rtl="0"/>
          <a:r>
            <a:rPr lang="es-CO" dirty="0" smtClean="0"/>
            <a:t>Somos nosotros los que tenemos que escoger si queremos ser libres de la esclavitud del pecado, para compartir la gloriosa libertad de los hijos de Dios. </a:t>
          </a:r>
          <a:endParaRPr lang="es-CO" dirty="0"/>
        </a:p>
      </dgm:t>
    </dgm:pt>
    <dgm:pt modelId="{DA23C120-C9BA-40E6-9C73-5B270CBCA27C}" type="parTrans" cxnId="{1CFE5880-F72A-4D28-AC80-31ACD01D7D77}">
      <dgm:prSet/>
      <dgm:spPr/>
      <dgm:t>
        <a:bodyPr/>
        <a:lstStyle/>
        <a:p>
          <a:endParaRPr lang="es-CO"/>
        </a:p>
      </dgm:t>
    </dgm:pt>
    <dgm:pt modelId="{F02FA164-9133-4768-8AD4-4906D03EB00B}" type="sibTrans" cxnId="{1CFE5880-F72A-4D28-AC80-31ACD01D7D77}">
      <dgm:prSet/>
      <dgm:spPr/>
      <dgm:t>
        <a:bodyPr/>
        <a:lstStyle/>
        <a:p>
          <a:endParaRPr lang="es-CO"/>
        </a:p>
      </dgm:t>
    </dgm:pt>
    <dgm:pt modelId="{5029B613-97D2-4449-9553-D4CCE05EABD0}" type="pres">
      <dgm:prSet presAssocID="{3C4DAEF4-8FEA-4663-BAD1-31EC2BA93AD2}" presName="Name0" presStyleCnt="0">
        <dgm:presLayoutVars>
          <dgm:chMax val="7"/>
          <dgm:dir/>
          <dgm:animLvl val="lvl"/>
          <dgm:resizeHandles val="exact"/>
        </dgm:presLayoutVars>
      </dgm:prSet>
      <dgm:spPr/>
      <dgm:t>
        <a:bodyPr/>
        <a:lstStyle/>
        <a:p>
          <a:endParaRPr lang="es-CO"/>
        </a:p>
      </dgm:t>
    </dgm:pt>
    <dgm:pt modelId="{9C597295-5A31-4EDF-86D7-D63EF910C6CB}" type="pres">
      <dgm:prSet presAssocID="{8F21DB89-F64F-41CB-B1D9-DB1BD96A8D95}" presName="circle1" presStyleLbl="node1" presStyleIdx="0" presStyleCnt="1"/>
      <dgm:spPr>
        <a:blipFill rotWithShape="0">
          <a:blip xmlns:r="http://schemas.openxmlformats.org/officeDocument/2006/relationships" r:embed="rId1"/>
          <a:stretch>
            <a:fillRect/>
          </a:stretch>
        </a:blipFill>
      </dgm:spPr>
    </dgm:pt>
    <dgm:pt modelId="{8F1144A6-0E1D-4442-9973-C0E8BE5B5F36}" type="pres">
      <dgm:prSet presAssocID="{8F21DB89-F64F-41CB-B1D9-DB1BD96A8D95}" presName="space" presStyleCnt="0"/>
      <dgm:spPr/>
    </dgm:pt>
    <dgm:pt modelId="{31824194-A0D8-41CE-BB64-32D9E1CBDA99}" type="pres">
      <dgm:prSet presAssocID="{8F21DB89-F64F-41CB-B1D9-DB1BD96A8D95}" presName="rect1" presStyleLbl="alignAcc1" presStyleIdx="0" presStyleCnt="1"/>
      <dgm:spPr/>
      <dgm:t>
        <a:bodyPr/>
        <a:lstStyle/>
        <a:p>
          <a:endParaRPr lang="es-CO"/>
        </a:p>
      </dgm:t>
    </dgm:pt>
    <dgm:pt modelId="{E5F0999D-C48B-4905-A9A8-2DFB12E4EDB9}" type="pres">
      <dgm:prSet presAssocID="{8F21DB89-F64F-41CB-B1D9-DB1BD96A8D95}" presName="rect1ParTxNoCh" presStyleLbl="alignAcc1" presStyleIdx="0" presStyleCnt="1">
        <dgm:presLayoutVars>
          <dgm:chMax val="1"/>
          <dgm:bulletEnabled val="1"/>
        </dgm:presLayoutVars>
      </dgm:prSet>
      <dgm:spPr/>
      <dgm:t>
        <a:bodyPr/>
        <a:lstStyle/>
        <a:p>
          <a:endParaRPr lang="es-CO"/>
        </a:p>
      </dgm:t>
    </dgm:pt>
  </dgm:ptLst>
  <dgm:cxnLst>
    <dgm:cxn modelId="{1CFE5880-F72A-4D28-AC80-31ACD01D7D77}" srcId="{3C4DAEF4-8FEA-4663-BAD1-31EC2BA93AD2}" destId="{8F21DB89-F64F-41CB-B1D9-DB1BD96A8D95}" srcOrd="0" destOrd="0" parTransId="{DA23C120-C9BA-40E6-9C73-5B270CBCA27C}" sibTransId="{F02FA164-9133-4768-8AD4-4906D03EB00B}"/>
    <dgm:cxn modelId="{9F1FB6D8-77B9-41CC-80FC-AD987285317D}" type="presOf" srcId="{8F21DB89-F64F-41CB-B1D9-DB1BD96A8D95}" destId="{31824194-A0D8-41CE-BB64-32D9E1CBDA99}" srcOrd="0" destOrd="0" presId="urn:microsoft.com/office/officeart/2005/8/layout/target3"/>
    <dgm:cxn modelId="{111483E3-4A48-4596-8AB5-0EFD0ECC4B04}" type="presOf" srcId="{3C4DAEF4-8FEA-4663-BAD1-31EC2BA93AD2}" destId="{5029B613-97D2-4449-9553-D4CCE05EABD0}" srcOrd="0" destOrd="0" presId="urn:microsoft.com/office/officeart/2005/8/layout/target3"/>
    <dgm:cxn modelId="{2A5DBB72-ED5F-44B4-BEE1-638FBB1C1DE3}" type="presOf" srcId="{8F21DB89-F64F-41CB-B1D9-DB1BD96A8D95}" destId="{E5F0999D-C48B-4905-A9A8-2DFB12E4EDB9}" srcOrd="1" destOrd="0" presId="urn:microsoft.com/office/officeart/2005/8/layout/target3"/>
    <dgm:cxn modelId="{7B2B96CF-0FB4-4424-B97F-5972ED41901C}" type="presParOf" srcId="{5029B613-97D2-4449-9553-D4CCE05EABD0}" destId="{9C597295-5A31-4EDF-86D7-D63EF910C6CB}" srcOrd="0" destOrd="0" presId="urn:microsoft.com/office/officeart/2005/8/layout/target3"/>
    <dgm:cxn modelId="{B0E8B48C-3AFD-4F08-AF5B-70E70FF7400C}" type="presParOf" srcId="{5029B613-97D2-4449-9553-D4CCE05EABD0}" destId="{8F1144A6-0E1D-4442-9973-C0E8BE5B5F36}" srcOrd="1" destOrd="0" presId="urn:microsoft.com/office/officeart/2005/8/layout/target3"/>
    <dgm:cxn modelId="{3F57B598-3A41-4B0E-9391-4D7C962B97C7}" type="presParOf" srcId="{5029B613-97D2-4449-9553-D4CCE05EABD0}" destId="{31824194-A0D8-41CE-BB64-32D9E1CBDA99}" srcOrd="2" destOrd="0" presId="urn:microsoft.com/office/officeart/2005/8/layout/target3"/>
    <dgm:cxn modelId="{4631A595-F234-4586-9D50-4361E984877D}" type="presParOf" srcId="{5029B613-97D2-4449-9553-D4CCE05EABD0}" destId="{E5F0999D-C48B-4905-A9A8-2DFB12E4EDB9}" srcOrd="3"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5A2B959-F3BE-4B90-BFC9-D62E0570577E}"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FBD0B4C0-EC0D-4F9D-B23D-BAFD90237ADC}">
      <dgm:prSet/>
      <dgm:spPr/>
      <dgm:t>
        <a:bodyPr/>
        <a:lstStyle/>
        <a:p>
          <a:pPr rtl="0"/>
          <a:r>
            <a:rPr lang="es-CO" dirty="0" smtClean="0"/>
            <a:t>Al entregarnos a Dios, tenemos necesariamente que separarnos de todo lo que nos aleje de él. Por esto dijo el Salvador: "</a:t>
          </a:r>
          <a:r>
            <a:rPr lang="es-CO" b="1" dirty="0" smtClean="0"/>
            <a:t>Así, pues, cualquiera de vosotros que no renuncia a todo lo que posee, no puede ser mi discípulo</a:t>
          </a:r>
          <a:r>
            <a:rPr lang="es-CO" dirty="0" smtClean="0"/>
            <a:t>." </a:t>
          </a:r>
          <a:r>
            <a:rPr lang="es-CO" b="1" u="sng" dirty="0" smtClean="0"/>
            <a:t>(Lucas 14:33). </a:t>
          </a:r>
        </a:p>
        <a:p>
          <a:pPr rtl="0"/>
          <a:r>
            <a:rPr lang="es-CO" b="1" u="sng" dirty="0" smtClean="0">
              <a:solidFill>
                <a:srgbClr val="FF0000"/>
              </a:solidFill>
            </a:rPr>
            <a:t>Debemos dejar todo lo que aleje el corazón de Dios.</a:t>
          </a:r>
          <a:r>
            <a:rPr lang="es-CO" b="1" dirty="0" smtClean="0">
              <a:solidFill>
                <a:srgbClr val="FF0000"/>
              </a:solidFill>
            </a:rPr>
            <a:t> Muchos adoran a Maman. El amor al dinero y el deseo de obtener riquezas son la cadena de oro que los una a Satanás. Hay otros que honran la reputación y los honores del mundo. El ídolo de otros es la vida fácil y egoísta, libre de responsabilidad. </a:t>
          </a:r>
        </a:p>
        <a:p>
          <a:pPr rtl="0"/>
          <a:r>
            <a:rPr lang="es-CO" dirty="0" smtClean="0"/>
            <a:t>Pero estas ataduras esclavizadoras tienen que romperse. No podemos dar la mitad de nosotros al Señor y la otra al mundo. No somos hijos de Dios a menos que lo seamos completamente. </a:t>
          </a:r>
          <a:endParaRPr lang="es-CO" dirty="0"/>
        </a:p>
      </dgm:t>
    </dgm:pt>
    <dgm:pt modelId="{C579EA01-8B80-427D-A72C-0B6F45A9B1BF}" type="parTrans" cxnId="{443FD823-D8B4-4DEE-8B4B-92B1DE7C156E}">
      <dgm:prSet/>
      <dgm:spPr/>
      <dgm:t>
        <a:bodyPr/>
        <a:lstStyle/>
        <a:p>
          <a:endParaRPr lang="es-CO"/>
        </a:p>
      </dgm:t>
    </dgm:pt>
    <dgm:pt modelId="{79A2E68B-6431-41A1-9FA0-BA046A89C80D}" type="sibTrans" cxnId="{443FD823-D8B4-4DEE-8B4B-92B1DE7C156E}">
      <dgm:prSet/>
      <dgm:spPr/>
      <dgm:t>
        <a:bodyPr/>
        <a:lstStyle/>
        <a:p>
          <a:endParaRPr lang="es-CO"/>
        </a:p>
      </dgm:t>
    </dgm:pt>
    <dgm:pt modelId="{AF7A0C14-3074-4D86-A8AE-6D20DF187ABA}" type="pres">
      <dgm:prSet presAssocID="{55A2B959-F3BE-4B90-BFC9-D62E0570577E}" presName="Name0" presStyleCnt="0">
        <dgm:presLayoutVars>
          <dgm:chMax val="7"/>
          <dgm:dir/>
          <dgm:animLvl val="lvl"/>
          <dgm:resizeHandles val="exact"/>
        </dgm:presLayoutVars>
      </dgm:prSet>
      <dgm:spPr/>
      <dgm:t>
        <a:bodyPr/>
        <a:lstStyle/>
        <a:p>
          <a:endParaRPr lang="es-CO"/>
        </a:p>
      </dgm:t>
    </dgm:pt>
    <dgm:pt modelId="{8A559FEB-EC79-4EA8-9EF5-B93CEC1038CA}" type="pres">
      <dgm:prSet presAssocID="{FBD0B4C0-EC0D-4F9D-B23D-BAFD90237ADC}" presName="circle1" presStyleLbl="node1" presStyleIdx="0" presStyleCnt="1"/>
      <dgm:spPr>
        <a:blipFill rotWithShape="0">
          <a:blip xmlns:r="http://schemas.openxmlformats.org/officeDocument/2006/relationships" r:embed="rId1"/>
          <a:stretch>
            <a:fillRect/>
          </a:stretch>
        </a:blipFill>
      </dgm:spPr>
    </dgm:pt>
    <dgm:pt modelId="{782118F0-D985-4E08-8A5B-059669DEC1B0}" type="pres">
      <dgm:prSet presAssocID="{FBD0B4C0-EC0D-4F9D-B23D-BAFD90237ADC}" presName="space" presStyleCnt="0"/>
      <dgm:spPr/>
    </dgm:pt>
    <dgm:pt modelId="{9B6C4CA3-4AEE-4A55-88F7-7B075457CC27}" type="pres">
      <dgm:prSet presAssocID="{FBD0B4C0-EC0D-4F9D-B23D-BAFD90237ADC}" presName="rect1" presStyleLbl="alignAcc1" presStyleIdx="0" presStyleCnt="1"/>
      <dgm:spPr/>
      <dgm:t>
        <a:bodyPr/>
        <a:lstStyle/>
        <a:p>
          <a:endParaRPr lang="es-CO"/>
        </a:p>
      </dgm:t>
    </dgm:pt>
    <dgm:pt modelId="{C0B3E309-5892-41EC-ACD2-C0FBFD1D2D22}" type="pres">
      <dgm:prSet presAssocID="{FBD0B4C0-EC0D-4F9D-B23D-BAFD90237ADC}" presName="rect1ParTxNoCh" presStyleLbl="alignAcc1" presStyleIdx="0" presStyleCnt="1">
        <dgm:presLayoutVars>
          <dgm:chMax val="1"/>
          <dgm:bulletEnabled val="1"/>
        </dgm:presLayoutVars>
      </dgm:prSet>
      <dgm:spPr/>
      <dgm:t>
        <a:bodyPr/>
        <a:lstStyle/>
        <a:p>
          <a:endParaRPr lang="es-CO"/>
        </a:p>
      </dgm:t>
    </dgm:pt>
  </dgm:ptLst>
  <dgm:cxnLst>
    <dgm:cxn modelId="{443FD823-D8B4-4DEE-8B4B-92B1DE7C156E}" srcId="{55A2B959-F3BE-4B90-BFC9-D62E0570577E}" destId="{FBD0B4C0-EC0D-4F9D-B23D-BAFD90237ADC}" srcOrd="0" destOrd="0" parTransId="{C579EA01-8B80-427D-A72C-0B6F45A9B1BF}" sibTransId="{79A2E68B-6431-41A1-9FA0-BA046A89C80D}"/>
    <dgm:cxn modelId="{32B6CB93-5E02-453A-B6DB-4298445E05B8}" type="presOf" srcId="{55A2B959-F3BE-4B90-BFC9-D62E0570577E}" destId="{AF7A0C14-3074-4D86-A8AE-6D20DF187ABA}" srcOrd="0" destOrd="0" presId="urn:microsoft.com/office/officeart/2005/8/layout/target3"/>
    <dgm:cxn modelId="{02ACDEB7-DD41-49BD-80F9-4A10014F6AAF}" type="presOf" srcId="{FBD0B4C0-EC0D-4F9D-B23D-BAFD90237ADC}" destId="{C0B3E309-5892-41EC-ACD2-C0FBFD1D2D22}" srcOrd="1" destOrd="0" presId="urn:microsoft.com/office/officeart/2005/8/layout/target3"/>
    <dgm:cxn modelId="{119F29E4-FD4E-4D30-8F4A-51E90D1AF14E}" type="presOf" srcId="{FBD0B4C0-EC0D-4F9D-B23D-BAFD90237ADC}" destId="{9B6C4CA3-4AEE-4A55-88F7-7B075457CC27}" srcOrd="0" destOrd="0" presId="urn:microsoft.com/office/officeart/2005/8/layout/target3"/>
    <dgm:cxn modelId="{120B3261-250A-4DA0-BC61-575A79A90783}" type="presParOf" srcId="{AF7A0C14-3074-4D86-A8AE-6D20DF187ABA}" destId="{8A559FEB-EC79-4EA8-9EF5-B93CEC1038CA}" srcOrd="0" destOrd="0" presId="urn:microsoft.com/office/officeart/2005/8/layout/target3"/>
    <dgm:cxn modelId="{B2D380E9-9618-4608-AB97-BD07F2D502C4}" type="presParOf" srcId="{AF7A0C14-3074-4D86-A8AE-6D20DF187ABA}" destId="{782118F0-D985-4E08-8A5B-059669DEC1B0}" srcOrd="1" destOrd="0" presId="urn:microsoft.com/office/officeart/2005/8/layout/target3"/>
    <dgm:cxn modelId="{EB2EABC5-F6F9-4123-8818-7C8D1EBCFD2C}" type="presParOf" srcId="{AF7A0C14-3074-4D86-A8AE-6D20DF187ABA}" destId="{9B6C4CA3-4AEE-4A55-88F7-7B075457CC27}" srcOrd="2" destOrd="0" presId="urn:microsoft.com/office/officeart/2005/8/layout/target3"/>
    <dgm:cxn modelId="{5D564337-69AC-40E3-840F-6770718F2568}" type="presParOf" srcId="{AF7A0C14-3074-4D86-A8AE-6D20DF187ABA}" destId="{C0B3E309-5892-41EC-ACD2-C0FBFD1D2D22}" srcOrd="3"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49C5B2D-8C80-47B5-BA2C-9BCE7EF54A8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209CB8C7-DB56-4B1E-BA95-DC1B75FCB2E3}">
      <dgm:prSet/>
      <dgm:spPr>
        <a:solidFill>
          <a:schemeClr val="accent5">
            <a:lumMod val="50000"/>
          </a:schemeClr>
        </a:solidFill>
      </dgm:spPr>
      <dgm:t>
        <a:bodyPr/>
        <a:lstStyle/>
        <a:p>
          <a:pPr algn="ctr" rtl="0"/>
          <a:r>
            <a:rPr lang="es-CO" dirty="0" smtClean="0"/>
            <a:t>Hay quienes profesan servir a Dios mientras dependen de sus propios esfuerzos para obedecer su ley, para formar un carácter correcto y asegurarse así la salvación. </a:t>
          </a:r>
        </a:p>
        <a:p>
          <a:pPr algn="ctr" rtl="0"/>
          <a:r>
            <a:rPr lang="es-CO" b="1" dirty="0" smtClean="0">
              <a:solidFill>
                <a:srgbClr val="FFFF00"/>
              </a:solidFill>
            </a:rPr>
            <a:t>Sus corazones no son impulsados por un sentido profundo del amor de Cristo, sino que procuran cumplir con los deberes de una vida cristiana como algo que Dios requiere de ellos para poder así ganarse el cielo. </a:t>
          </a:r>
        </a:p>
        <a:p>
          <a:pPr algn="ctr" rtl="0"/>
          <a:r>
            <a:rPr lang="es-CO" dirty="0" smtClean="0"/>
            <a:t>Una religión tal no vale nada. Cuando Cristo mora en el corazón, el alma está tan llena de su amor, del gozo de su comunión, y de una forma tal se asirá a él que al contemplarle el "yo" será olvidado.. </a:t>
          </a:r>
          <a:endParaRPr lang="es-CO" dirty="0"/>
        </a:p>
      </dgm:t>
    </dgm:pt>
    <dgm:pt modelId="{1B2B8FE2-F4F6-4E7F-AD04-EBE2347DD8ED}" type="parTrans" cxnId="{06DC77B6-F58E-4EE6-9EC3-23672024FFCF}">
      <dgm:prSet/>
      <dgm:spPr/>
      <dgm:t>
        <a:bodyPr/>
        <a:lstStyle/>
        <a:p>
          <a:endParaRPr lang="es-CO"/>
        </a:p>
      </dgm:t>
    </dgm:pt>
    <dgm:pt modelId="{16754033-E1FE-4057-8C34-35235BA8B05B}" type="sibTrans" cxnId="{06DC77B6-F58E-4EE6-9EC3-23672024FFCF}">
      <dgm:prSet/>
      <dgm:spPr/>
      <dgm:t>
        <a:bodyPr/>
        <a:lstStyle/>
        <a:p>
          <a:endParaRPr lang="es-CO"/>
        </a:p>
      </dgm:t>
    </dgm:pt>
    <dgm:pt modelId="{EB771CE4-EA23-4B41-8033-C7AA500D7E7E}" type="pres">
      <dgm:prSet presAssocID="{A49C5B2D-8C80-47B5-BA2C-9BCE7EF54A87}" presName="linear" presStyleCnt="0">
        <dgm:presLayoutVars>
          <dgm:animLvl val="lvl"/>
          <dgm:resizeHandles val="exact"/>
        </dgm:presLayoutVars>
      </dgm:prSet>
      <dgm:spPr/>
      <dgm:t>
        <a:bodyPr/>
        <a:lstStyle/>
        <a:p>
          <a:endParaRPr lang="es-CO"/>
        </a:p>
      </dgm:t>
    </dgm:pt>
    <dgm:pt modelId="{811C6C52-A13F-48D7-A7A1-8D35FF07EC8F}" type="pres">
      <dgm:prSet presAssocID="{209CB8C7-DB56-4B1E-BA95-DC1B75FCB2E3}" presName="parentText" presStyleLbl="node1" presStyleIdx="0" presStyleCnt="1">
        <dgm:presLayoutVars>
          <dgm:chMax val="0"/>
          <dgm:bulletEnabled val="1"/>
        </dgm:presLayoutVars>
      </dgm:prSet>
      <dgm:spPr/>
      <dgm:t>
        <a:bodyPr/>
        <a:lstStyle/>
        <a:p>
          <a:endParaRPr lang="es-CO"/>
        </a:p>
      </dgm:t>
    </dgm:pt>
  </dgm:ptLst>
  <dgm:cxnLst>
    <dgm:cxn modelId="{C90FB7C0-66DB-4333-893A-A876E8B7B559}" type="presOf" srcId="{209CB8C7-DB56-4B1E-BA95-DC1B75FCB2E3}" destId="{811C6C52-A13F-48D7-A7A1-8D35FF07EC8F}" srcOrd="0" destOrd="0" presId="urn:microsoft.com/office/officeart/2005/8/layout/vList2"/>
    <dgm:cxn modelId="{E2A8603B-B1EC-4DCF-9460-49E61879CB54}" type="presOf" srcId="{A49C5B2D-8C80-47B5-BA2C-9BCE7EF54A87}" destId="{EB771CE4-EA23-4B41-8033-C7AA500D7E7E}" srcOrd="0" destOrd="0" presId="urn:microsoft.com/office/officeart/2005/8/layout/vList2"/>
    <dgm:cxn modelId="{06DC77B6-F58E-4EE6-9EC3-23672024FFCF}" srcId="{A49C5B2D-8C80-47B5-BA2C-9BCE7EF54A87}" destId="{209CB8C7-DB56-4B1E-BA95-DC1B75FCB2E3}" srcOrd="0" destOrd="0" parTransId="{1B2B8FE2-F4F6-4E7F-AD04-EBE2347DD8ED}" sibTransId="{16754033-E1FE-4057-8C34-35235BA8B05B}"/>
    <dgm:cxn modelId="{5EC9AE79-DD71-4D26-924E-706E66C9627C}" type="presParOf" srcId="{EB771CE4-EA23-4B41-8033-C7AA500D7E7E}" destId="{811C6C52-A13F-48D7-A7A1-8D35FF07EC8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7BCABDB-1265-4F3D-B535-F949B88818D3}"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BFEF1266-6A52-4F65-A66A-2FE4BF86DE87}">
      <dgm:prSet/>
      <dgm:spPr>
        <a:solidFill>
          <a:schemeClr val="accent5">
            <a:lumMod val="50000"/>
          </a:schemeClr>
        </a:solidFill>
      </dgm:spPr>
      <dgm:t>
        <a:bodyPr/>
        <a:lstStyle/>
        <a:p>
          <a:pPr algn="ctr" rtl="0"/>
          <a:r>
            <a:rPr lang="es-CO" b="1" dirty="0" smtClean="0">
              <a:solidFill>
                <a:srgbClr val="FFFF00"/>
              </a:solidFill>
            </a:rPr>
            <a:t>El amor a Cristo será el resorte que impulse a la acción. Aquellos que sienten el amor constreñido de Cristo no preguntan cuál es el mínimo que pueden hacer para alcanzar a cumplir los requerimientos de Dios; no buscarán las metas inferiores, sino que tratarán de alcanzar la perfecta conformidad con su Redentor.</a:t>
          </a:r>
        </a:p>
        <a:p>
          <a:pPr algn="ctr" rtl="0"/>
          <a:endParaRPr lang="es-CO" dirty="0" smtClean="0"/>
        </a:p>
        <a:p>
          <a:pPr algn="ctr" rtl="0"/>
          <a:r>
            <a:rPr lang="es-CO" dirty="0" smtClean="0"/>
            <a:t> </a:t>
          </a:r>
          <a:r>
            <a:rPr lang="es-CO" b="1" dirty="0" smtClean="0"/>
            <a:t>Con un deseo sincero, dejarán todo, y manifestarán un interés proporcional a la meta por la cual luchan. </a:t>
          </a:r>
          <a:r>
            <a:rPr lang="es-CO" b="1" u="sng" dirty="0" smtClean="0"/>
            <a:t>El profesar pertenecer a Cristo sin tener este amor profundo es mera charla, árido formalismo, tarea difícil y pesada.</a:t>
          </a:r>
          <a:endParaRPr lang="es-CO" b="1" u="sng" dirty="0"/>
        </a:p>
      </dgm:t>
    </dgm:pt>
    <dgm:pt modelId="{91AA4AC2-1BCD-4485-BDA4-CFBDE7D35929}" type="parTrans" cxnId="{512F6346-C348-48A6-B223-839A3D28604F}">
      <dgm:prSet/>
      <dgm:spPr/>
      <dgm:t>
        <a:bodyPr/>
        <a:lstStyle/>
        <a:p>
          <a:endParaRPr lang="es-CO"/>
        </a:p>
      </dgm:t>
    </dgm:pt>
    <dgm:pt modelId="{3160A0CD-49C0-4C1C-A6F9-914ECAF61FA7}" type="sibTrans" cxnId="{512F6346-C348-48A6-B223-839A3D28604F}">
      <dgm:prSet/>
      <dgm:spPr/>
      <dgm:t>
        <a:bodyPr/>
        <a:lstStyle/>
        <a:p>
          <a:endParaRPr lang="es-CO"/>
        </a:p>
      </dgm:t>
    </dgm:pt>
    <dgm:pt modelId="{4D9533B1-66C4-42E7-9670-FB77EE4557BB}" type="pres">
      <dgm:prSet presAssocID="{57BCABDB-1265-4F3D-B535-F949B88818D3}" presName="linear" presStyleCnt="0">
        <dgm:presLayoutVars>
          <dgm:animLvl val="lvl"/>
          <dgm:resizeHandles val="exact"/>
        </dgm:presLayoutVars>
      </dgm:prSet>
      <dgm:spPr/>
      <dgm:t>
        <a:bodyPr/>
        <a:lstStyle/>
        <a:p>
          <a:endParaRPr lang="es-CO"/>
        </a:p>
      </dgm:t>
    </dgm:pt>
    <dgm:pt modelId="{DEF6EFF2-AD81-4BFB-9CFB-43075CDB2426}" type="pres">
      <dgm:prSet presAssocID="{BFEF1266-6A52-4F65-A66A-2FE4BF86DE87}" presName="parentText" presStyleLbl="node1" presStyleIdx="0" presStyleCnt="1">
        <dgm:presLayoutVars>
          <dgm:chMax val="0"/>
          <dgm:bulletEnabled val="1"/>
        </dgm:presLayoutVars>
      </dgm:prSet>
      <dgm:spPr/>
      <dgm:t>
        <a:bodyPr/>
        <a:lstStyle/>
        <a:p>
          <a:endParaRPr lang="es-CO"/>
        </a:p>
      </dgm:t>
    </dgm:pt>
  </dgm:ptLst>
  <dgm:cxnLst>
    <dgm:cxn modelId="{512F6346-C348-48A6-B223-839A3D28604F}" srcId="{57BCABDB-1265-4F3D-B535-F949B88818D3}" destId="{BFEF1266-6A52-4F65-A66A-2FE4BF86DE87}" srcOrd="0" destOrd="0" parTransId="{91AA4AC2-1BCD-4485-BDA4-CFBDE7D35929}" sibTransId="{3160A0CD-49C0-4C1C-A6F9-914ECAF61FA7}"/>
    <dgm:cxn modelId="{A5FECFFD-FFF6-40A3-A64C-47769E17C587}" type="presOf" srcId="{57BCABDB-1265-4F3D-B535-F949B88818D3}" destId="{4D9533B1-66C4-42E7-9670-FB77EE4557BB}" srcOrd="0" destOrd="0" presId="urn:microsoft.com/office/officeart/2005/8/layout/vList2"/>
    <dgm:cxn modelId="{72A307D1-9FD4-40DF-82CC-F7848EEAC1FD}" type="presOf" srcId="{BFEF1266-6A52-4F65-A66A-2FE4BF86DE87}" destId="{DEF6EFF2-AD81-4BFB-9CFB-43075CDB2426}" srcOrd="0" destOrd="0" presId="urn:microsoft.com/office/officeart/2005/8/layout/vList2"/>
    <dgm:cxn modelId="{5B7CFDD3-80BF-441F-827D-DD4C2524EBD9}" type="presParOf" srcId="{4D9533B1-66C4-42E7-9670-FB77EE4557BB}" destId="{DEF6EFF2-AD81-4BFB-9CFB-43075CDB2426}"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487EDBA-402C-49E9-B264-06BF55CDA9A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070637DF-1DEB-4AEF-9147-79A29E5713F3}">
      <dgm:prSet custT="1"/>
      <dgm:spPr>
        <a:solidFill>
          <a:schemeClr val="bg1">
            <a:lumMod val="95000"/>
          </a:schemeClr>
        </a:solidFill>
      </dgm:spPr>
      <dgm:t>
        <a:bodyPr/>
        <a:lstStyle/>
        <a:p>
          <a:pPr algn="l" rtl="0"/>
          <a:r>
            <a:rPr lang="es-CO" sz="2800" b="1" dirty="0" smtClean="0">
              <a:solidFill>
                <a:srgbClr val="FF0000"/>
              </a:solidFill>
            </a:rPr>
            <a:t>¿Creéis que el rendir todo a Cristo es un sacrificio demasiado grande?</a:t>
          </a:r>
          <a:r>
            <a:rPr lang="es-CO" sz="2800" dirty="0" smtClean="0"/>
            <a:t> </a:t>
          </a:r>
          <a:r>
            <a:rPr lang="es-CO" sz="2800" dirty="0" smtClean="0">
              <a:solidFill>
                <a:schemeClr val="tx1"/>
              </a:solidFill>
            </a:rPr>
            <a:t>Haceos a vosotros mismos esta pregunta: </a:t>
          </a:r>
          <a:endParaRPr lang="es-CO" sz="2800" dirty="0">
            <a:solidFill>
              <a:schemeClr val="tx1"/>
            </a:solidFill>
          </a:endParaRPr>
        </a:p>
      </dgm:t>
    </dgm:pt>
    <dgm:pt modelId="{FD5A3B0A-208F-4AA4-96D8-958D8699A7A9}" type="parTrans" cxnId="{F449573B-75CE-4035-A605-2481F7F2DF09}">
      <dgm:prSet/>
      <dgm:spPr/>
      <dgm:t>
        <a:bodyPr/>
        <a:lstStyle/>
        <a:p>
          <a:endParaRPr lang="es-CO"/>
        </a:p>
      </dgm:t>
    </dgm:pt>
    <dgm:pt modelId="{04872B6E-34FE-4BB3-8D3D-47F34D873491}" type="sibTrans" cxnId="{F449573B-75CE-4035-A605-2481F7F2DF09}">
      <dgm:prSet/>
      <dgm:spPr/>
      <dgm:t>
        <a:bodyPr/>
        <a:lstStyle/>
        <a:p>
          <a:endParaRPr lang="es-CO"/>
        </a:p>
      </dgm:t>
    </dgm:pt>
    <dgm:pt modelId="{9E511A82-EBE1-4D25-ABEF-D81DA5500AAD}">
      <dgm:prSet custT="1"/>
      <dgm:spPr>
        <a:solidFill>
          <a:schemeClr val="accent4">
            <a:lumMod val="40000"/>
            <a:lumOff val="60000"/>
          </a:schemeClr>
        </a:solidFill>
      </dgm:spPr>
      <dgm:t>
        <a:bodyPr/>
        <a:lstStyle/>
        <a:p>
          <a:pPr rtl="0"/>
          <a:r>
            <a:rPr lang="es-CO" sz="2800" b="1" dirty="0" smtClean="0">
              <a:solidFill>
                <a:srgbClr val="FF0000"/>
              </a:solidFill>
            </a:rPr>
            <a:t>¿Qué ha dado Cristo por mí?</a:t>
          </a:r>
          <a:r>
            <a:rPr lang="es-CO" sz="2800" dirty="0" smtClean="0"/>
            <a:t> </a:t>
          </a:r>
          <a:r>
            <a:rPr lang="es-CO" sz="2800" dirty="0" smtClean="0">
              <a:solidFill>
                <a:schemeClr val="tx1"/>
              </a:solidFill>
            </a:rPr>
            <a:t>El Hijo de Dios lo dio todo por nuestra redención: </a:t>
          </a:r>
          <a:r>
            <a:rPr lang="es-CO" sz="2800" u="sng" dirty="0" smtClean="0">
              <a:solidFill>
                <a:schemeClr val="tx1"/>
              </a:solidFill>
            </a:rPr>
            <a:t>su vida, su amor y los sufrimientos</a:t>
          </a:r>
          <a:r>
            <a:rPr lang="es-CO" sz="2800" dirty="0" smtClean="0">
              <a:solidFill>
                <a:schemeClr val="tx1"/>
              </a:solidFill>
            </a:rPr>
            <a:t>. </a:t>
          </a:r>
          <a:endParaRPr lang="es-CO" sz="2800" dirty="0">
            <a:solidFill>
              <a:schemeClr val="tx1"/>
            </a:solidFill>
          </a:endParaRPr>
        </a:p>
      </dgm:t>
    </dgm:pt>
    <dgm:pt modelId="{DC5ADBD6-F13A-45F0-97EA-1A29E9D7F718}" type="parTrans" cxnId="{8A910DFA-AB59-4F28-A58D-285BD31CF76A}">
      <dgm:prSet/>
      <dgm:spPr/>
      <dgm:t>
        <a:bodyPr/>
        <a:lstStyle/>
        <a:p>
          <a:endParaRPr lang="es-CO"/>
        </a:p>
      </dgm:t>
    </dgm:pt>
    <dgm:pt modelId="{5B3229C8-576E-4CAF-8800-C5B7719F6296}" type="sibTrans" cxnId="{8A910DFA-AB59-4F28-A58D-285BD31CF76A}">
      <dgm:prSet/>
      <dgm:spPr/>
      <dgm:t>
        <a:bodyPr/>
        <a:lstStyle/>
        <a:p>
          <a:endParaRPr lang="es-CO"/>
        </a:p>
      </dgm:t>
    </dgm:pt>
    <dgm:pt modelId="{25C39C86-DD17-4466-A48E-049E2FEA9F8B}">
      <dgm:prSet custT="1"/>
      <dgm:spPr>
        <a:solidFill>
          <a:schemeClr val="accent3">
            <a:lumMod val="40000"/>
            <a:lumOff val="60000"/>
          </a:schemeClr>
        </a:solidFill>
      </dgm:spPr>
      <dgm:t>
        <a:bodyPr/>
        <a:lstStyle/>
        <a:p>
          <a:pPr rtl="0"/>
          <a:r>
            <a:rPr lang="es-CO" sz="2400" b="1" dirty="0" smtClean="0">
              <a:solidFill>
                <a:srgbClr val="FF0000"/>
              </a:solidFill>
            </a:rPr>
            <a:t>¿Y será que nosotros, los que recibimos este amor tan grande, inmerecidamente, rehusemos rendirle nuestro corazón? </a:t>
          </a:r>
          <a:r>
            <a:rPr lang="es-CO" sz="2400" u="sng" dirty="0" smtClean="0">
              <a:solidFill>
                <a:schemeClr val="tx1"/>
              </a:solidFill>
            </a:rPr>
            <a:t>Hemos recibido las bendiciones de su gracia cada momento de nuestras vidas</a:t>
          </a:r>
          <a:r>
            <a:rPr lang="es-CO" sz="2400" dirty="0" smtClean="0">
              <a:solidFill>
                <a:schemeClr val="tx1"/>
              </a:solidFill>
            </a:rPr>
            <a:t>, y por esta misma razón no nos damos cuenta completamente de la profundidad de la ignorancia y de la miseria de la cual hemos sido salvados. </a:t>
          </a:r>
          <a:endParaRPr lang="es-CO" sz="2400" dirty="0">
            <a:solidFill>
              <a:schemeClr val="tx1"/>
            </a:solidFill>
          </a:endParaRPr>
        </a:p>
      </dgm:t>
    </dgm:pt>
    <dgm:pt modelId="{956F6325-4A0C-4C94-ABEA-00C6AA04AF1A}" type="parTrans" cxnId="{FEE0C288-AD03-431B-ACBF-306C782D2A15}">
      <dgm:prSet/>
      <dgm:spPr/>
      <dgm:t>
        <a:bodyPr/>
        <a:lstStyle/>
        <a:p>
          <a:endParaRPr lang="es-CO"/>
        </a:p>
      </dgm:t>
    </dgm:pt>
    <dgm:pt modelId="{1E664275-0903-4F9C-8CF5-DDAFC18B1A3D}" type="sibTrans" cxnId="{FEE0C288-AD03-431B-ACBF-306C782D2A15}">
      <dgm:prSet/>
      <dgm:spPr/>
      <dgm:t>
        <a:bodyPr/>
        <a:lstStyle/>
        <a:p>
          <a:endParaRPr lang="es-CO"/>
        </a:p>
      </dgm:t>
    </dgm:pt>
    <dgm:pt modelId="{C0B3B7DA-B414-4047-8B73-342E823B2B05}" type="pres">
      <dgm:prSet presAssocID="{8487EDBA-402C-49E9-B264-06BF55CDA9A9}" presName="linear" presStyleCnt="0">
        <dgm:presLayoutVars>
          <dgm:animLvl val="lvl"/>
          <dgm:resizeHandles val="exact"/>
        </dgm:presLayoutVars>
      </dgm:prSet>
      <dgm:spPr/>
      <dgm:t>
        <a:bodyPr/>
        <a:lstStyle/>
        <a:p>
          <a:endParaRPr lang="es-CO"/>
        </a:p>
      </dgm:t>
    </dgm:pt>
    <dgm:pt modelId="{0B35C6C7-6D3E-4BFD-823A-6D4FB4EBE552}" type="pres">
      <dgm:prSet presAssocID="{070637DF-1DEB-4AEF-9147-79A29E5713F3}" presName="parentText" presStyleLbl="node1" presStyleIdx="0" presStyleCnt="3" custScaleY="71124">
        <dgm:presLayoutVars>
          <dgm:chMax val="0"/>
          <dgm:bulletEnabled val="1"/>
        </dgm:presLayoutVars>
      </dgm:prSet>
      <dgm:spPr/>
      <dgm:t>
        <a:bodyPr/>
        <a:lstStyle/>
        <a:p>
          <a:endParaRPr lang="es-CO"/>
        </a:p>
      </dgm:t>
    </dgm:pt>
    <dgm:pt modelId="{952DBE7B-B191-4321-9697-4C302E8B3AAC}" type="pres">
      <dgm:prSet presAssocID="{04872B6E-34FE-4BB3-8D3D-47F34D873491}" presName="spacer" presStyleCnt="0"/>
      <dgm:spPr/>
    </dgm:pt>
    <dgm:pt modelId="{AF47F030-7CA0-4823-897C-10333E4BBAB5}" type="pres">
      <dgm:prSet presAssocID="{9E511A82-EBE1-4D25-ABEF-D81DA5500AAD}" presName="parentText" presStyleLbl="node1" presStyleIdx="1" presStyleCnt="3">
        <dgm:presLayoutVars>
          <dgm:chMax val="0"/>
          <dgm:bulletEnabled val="1"/>
        </dgm:presLayoutVars>
      </dgm:prSet>
      <dgm:spPr/>
      <dgm:t>
        <a:bodyPr/>
        <a:lstStyle/>
        <a:p>
          <a:endParaRPr lang="es-CO"/>
        </a:p>
      </dgm:t>
    </dgm:pt>
    <dgm:pt modelId="{0E63AAFA-1F38-4E03-B9B7-3066D958F71B}" type="pres">
      <dgm:prSet presAssocID="{5B3229C8-576E-4CAF-8800-C5B7719F6296}" presName="spacer" presStyleCnt="0"/>
      <dgm:spPr/>
    </dgm:pt>
    <dgm:pt modelId="{2097898D-0585-4DA4-8A58-46AD631BC03C}" type="pres">
      <dgm:prSet presAssocID="{25C39C86-DD17-4466-A48E-049E2FEA9F8B}" presName="parentText" presStyleLbl="node1" presStyleIdx="2" presStyleCnt="3" custScaleY="124927">
        <dgm:presLayoutVars>
          <dgm:chMax val="0"/>
          <dgm:bulletEnabled val="1"/>
        </dgm:presLayoutVars>
      </dgm:prSet>
      <dgm:spPr/>
      <dgm:t>
        <a:bodyPr/>
        <a:lstStyle/>
        <a:p>
          <a:endParaRPr lang="es-CO"/>
        </a:p>
      </dgm:t>
    </dgm:pt>
  </dgm:ptLst>
  <dgm:cxnLst>
    <dgm:cxn modelId="{F449573B-75CE-4035-A605-2481F7F2DF09}" srcId="{8487EDBA-402C-49E9-B264-06BF55CDA9A9}" destId="{070637DF-1DEB-4AEF-9147-79A29E5713F3}" srcOrd="0" destOrd="0" parTransId="{FD5A3B0A-208F-4AA4-96D8-958D8699A7A9}" sibTransId="{04872B6E-34FE-4BB3-8D3D-47F34D873491}"/>
    <dgm:cxn modelId="{FEE0C288-AD03-431B-ACBF-306C782D2A15}" srcId="{8487EDBA-402C-49E9-B264-06BF55CDA9A9}" destId="{25C39C86-DD17-4466-A48E-049E2FEA9F8B}" srcOrd="2" destOrd="0" parTransId="{956F6325-4A0C-4C94-ABEA-00C6AA04AF1A}" sibTransId="{1E664275-0903-4F9C-8CF5-DDAFC18B1A3D}"/>
    <dgm:cxn modelId="{8A910DFA-AB59-4F28-A58D-285BD31CF76A}" srcId="{8487EDBA-402C-49E9-B264-06BF55CDA9A9}" destId="{9E511A82-EBE1-4D25-ABEF-D81DA5500AAD}" srcOrd="1" destOrd="0" parTransId="{DC5ADBD6-F13A-45F0-97EA-1A29E9D7F718}" sibTransId="{5B3229C8-576E-4CAF-8800-C5B7719F6296}"/>
    <dgm:cxn modelId="{96A21D67-41A0-4EDF-85FC-777668E7E5F9}" type="presOf" srcId="{8487EDBA-402C-49E9-B264-06BF55CDA9A9}" destId="{C0B3B7DA-B414-4047-8B73-342E823B2B05}" srcOrd="0" destOrd="0" presId="urn:microsoft.com/office/officeart/2005/8/layout/vList2"/>
    <dgm:cxn modelId="{FD7AB288-E6AD-46F1-91A8-8A221DC1E1BC}" type="presOf" srcId="{9E511A82-EBE1-4D25-ABEF-D81DA5500AAD}" destId="{AF47F030-7CA0-4823-897C-10333E4BBAB5}" srcOrd="0" destOrd="0" presId="urn:microsoft.com/office/officeart/2005/8/layout/vList2"/>
    <dgm:cxn modelId="{AFE43A10-64D5-4C90-933B-4C105441A88F}" type="presOf" srcId="{25C39C86-DD17-4466-A48E-049E2FEA9F8B}" destId="{2097898D-0585-4DA4-8A58-46AD631BC03C}" srcOrd="0" destOrd="0" presId="urn:microsoft.com/office/officeart/2005/8/layout/vList2"/>
    <dgm:cxn modelId="{97C1CB0C-67A6-4EBB-8A8C-52035B4E1596}" type="presOf" srcId="{070637DF-1DEB-4AEF-9147-79A29E5713F3}" destId="{0B35C6C7-6D3E-4BFD-823A-6D4FB4EBE552}" srcOrd="0" destOrd="0" presId="urn:microsoft.com/office/officeart/2005/8/layout/vList2"/>
    <dgm:cxn modelId="{4CF0865C-C4CD-4968-9940-830DB1E478E8}" type="presParOf" srcId="{C0B3B7DA-B414-4047-8B73-342E823B2B05}" destId="{0B35C6C7-6D3E-4BFD-823A-6D4FB4EBE552}" srcOrd="0" destOrd="0" presId="urn:microsoft.com/office/officeart/2005/8/layout/vList2"/>
    <dgm:cxn modelId="{68249960-105D-4710-8EC5-AB856B137B86}" type="presParOf" srcId="{C0B3B7DA-B414-4047-8B73-342E823B2B05}" destId="{952DBE7B-B191-4321-9697-4C302E8B3AAC}" srcOrd="1" destOrd="0" presId="urn:microsoft.com/office/officeart/2005/8/layout/vList2"/>
    <dgm:cxn modelId="{09E4295C-A0DB-4054-A9B7-E090E7679B96}" type="presParOf" srcId="{C0B3B7DA-B414-4047-8B73-342E823B2B05}" destId="{AF47F030-7CA0-4823-897C-10333E4BBAB5}" srcOrd="2" destOrd="0" presId="urn:microsoft.com/office/officeart/2005/8/layout/vList2"/>
    <dgm:cxn modelId="{38496998-9600-441A-987B-60CD9EE9433D}" type="presParOf" srcId="{C0B3B7DA-B414-4047-8B73-342E823B2B05}" destId="{0E63AAFA-1F38-4E03-B9B7-3066D958F71B}" srcOrd="3" destOrd="0" presId="urn:microsoft.com/office/officeart/2005/8/layout/vList2"/>
    <dgm:cxn modelId="{83983D2D-5C56-47FE-A9F0-A3E836B95AE0}" type="presParOf" srcId="{C0B3B7DA-B414-4047-8B73-342E823B2B05}" destId="{2097898D-0585-4DA4-8A58-46AD631BC03C}"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19B733E7-EE3B-41B4-9158-08185E27DD6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5FDCB8DF-946A-447B-817C-DB9721630A33}">
      <dgm:prSet custT="1"/>
      <dgm:spPr>
        <a:solidFill>
          <a:schemeClr val="accent3">
            <a:lumMod val="40000"/>
            <a:lumOff val="60000"/>
          </a:schemeClr>
        </a:solidFill>
      </dgm:spPr>
      <dgm:t>
        <a:bodyPr/>
        <a:lstStyle/>
        <a:p>
          <a:pPr rtl="0"/>
          <a:r>
            <a:rPr lang="es-CO" sz="2400" b="1" dirty="0" smtClean="0">
              <a:solidFill>
                <a:srgbClr val="FF0000"/>
              </a:solidFill>
            </a:rPr>
            <a:t>¿Podemos contemplar a Aquel que fue traspasado por nuestros pecados, y sin embargo, seguir viviendo menospreciando todo su amor y su sacrificio? </a:t>
          </a:r>
          <a:r>
            <a:rPr lang="es-CO" sz="2400" dirty="0" smtClean="0">
              <a:solidFill>
                <a:schemeClr val="tx1"/>
              </a:solidFill>
            </a:rPr>
            <a:t>Contemplando la humillación infinita del Señor de la gloria, </a:t>
          </a:r>
          <a:r>
            <a:rPr lang="es-CO" sz="2400" b="1" dirty="0" smtClean="0">
              <a:solidFill>
                <a:srgbClr val="FF0000"/>
              </a:solidFill>
            </a:rPr>
            <a:t>¿murmuraremos porque sólo podemos entrar en la vida a costa de conflictos y humillación propia? </a:t>
          </a:r>
          <a:endParaRPr lang="es-CO" sz="2400" b="1" dirty="0">
            <a:solidFill>
              <a:srgbClr val="FF0000"/>
            </a:solidFill>
          </a:endParaRPr>
        </a:p>
      </dgm:t>
    </dgm:pt>
    <dgm:pt modelId="{826B4258-8E85-464E-A068-8C8C1F453023}" type="parTrans" cxnId="{16614859-0FD1-47C4-A5B2-64CC30C7C6CA}">
      <dgm:prSet/>
      <dgm:spPr/>
      <dgm:t>
        <a:bodyPr/>
        <a:lstStyle/>
        <a:p>
          <a:endParaRPr lang="es-CO"/>
        </a:p>
      </dgm:t>
    </dgm:pt>
    <dgm:pt modelId="{23409AA9-1A38-4845-9DE2-C085CAC8404F}" type="sibTrans" cxnId="{16614859-0FD1-47C4-A5B2-64CC30C7C6CA}">
      <dgm:prSet/>
      <dgm:spPr/>
      <dgm:t>
        <a:bodyPr/>
        <a:lstStyle/>
        <a:p>
          <a:endParaRPr lang="es-CO"/>
        </a:p>
      </dgm:t>
    </dgm:pt>
    <dgm:pt modelId="{1AFE2BD2-1F7C-4BCA-BB81-CC5E3EE2F665}" type="pres">
      <dgm:prSet presAssocID="{19B733E7-EE3B-41B4-9158-08185E27DD68}" presName="linear" presStyleCnt="0">
        <dgm:presLayoutVars>
          <dgm:animLvl val="lvl"/>
          <dgm:resizeHandles val="exact"/>
        </dgm:presLayoutVars>
      </dgm:prSet>
      <dgm:spPr/>
      <dgm:t>
        <a:bodyPr/>
        <a:lstStyle/>
        <a:p>
          <a:endParaRPr lang="es-CO"/>
        </a:p>
      </dgm:t>
    </dgm:pt>
    <dgm:pt modelId="{08F8AE23-30D3-4E9F-84EB-91B906CA5A2E}" type="pres">
      <dgm:prSet presAssocID="{5FDCB8DF-946A-447B-817C-DB9721630A33}" presName="parentText" presStyleLbl="node1" presStyleIdx="0" presStyleCnt="1" custScaleY="109390">
        <dgm:presLayoutVars>
          <dgm:chMax val="0"/>
          <dgm:bulletEnabled val="1"/>
        </dgm:presLayoutVars>
      </dgm:prSet>
      <dgm:spPr/>
      <dgm:t>
        <a:bodyPr/>
        <a:lstStyle/>
        <a:p>
          <a:endParaRPr lang="es-CO"/>
        </a:p>
      </dgm:t>
    </dgm:pt>
  </dgm:ptLst>
  <dgm:cxnLst>
    <dgm:cxn modelId="{2E38674A-6F78-4CE1-99F6-7AE208EA9E1A}" type="presOf" srcId="{19B733E7-EE3B-41B4-9158-08185E27DD68}" destId="{1AFE2BD2-1F7C-4BCA-BB81-CC5E3EE2F665}" srcOrd="0" destOrd="0" presId="urn:microsoft.com/office/officeart/2005/8/layout/vList2"/>
    <dgm:cxn modelId="{16614859-0FD1-47C4-A5B2-64CC30C7C6CA}" srcId="{19B733E7-EE3B-41B4-9158-08185E27DD68}" destId="{5FDCB8DF-946A-447B-817C-DB9721630A33}" srcOrd="0" destOrd="0" parTransId="{826B4258-8E85-464E-A068-8C8C1F453023}" sibTransId="{23409AA9-1A38-4845-9DE2-C085CAC8404F}"/>
    <dgm:cxn modelId="{55107414-BDE1-4828-AECE-C836AC9882C4}" type="presOf" srcId="{5FDCB8DF-946A-447B-817C-DB9721630A33}" destId="{08F8AE23-30D3-4E9F-84EB-91B906CA5A2E}" srcOrd="0" destOrd="0" presId="urn:microsoft.com/office/officeart/2005/8/layout/vList2"/>
    <dgm:cxn modelId="{46D68493-5163-46D8-BFB0-44FF19A46030}" type="presParOf" srcId="{1AFE2BD2-1F7C-4BCA-BB81-CC5E3EE2F665}" destId="{08F8AE23-30D3-4E9F-84EB-91B906CA5A2E}"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E6EC5FC-12D1-49E9-BFD6-058CEBD16C92}"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CD2CCA40-4289-4847-8627-8B55ED8B6053}">
      <dgm:prSet/>
      <dgm:spPr>
        <a:solidFill>
          <a:srgbClr val="002060"/>
        </a:solidFill>
      </dgm:spPr>
      <dgm:t>
        <a:bodyPr/>
        <a:lstStyle/>
        <a:p>
          <a:pPr algn="ctr" rtl="0"/>
          <a:r>
            <a:rPr lang="es-CO" b="1" dirty="0" smtClean="0"/>
            <a:t>Sin pronunciar una palabra, El Creador del universo, nuestro Creador, ocupo nuestro lugar. El lugar que debíamos ocupar tu y yo,  lo ocupó Él.</a:t>
          </a:r>
        </a:p>
        <a:p>
          <a:pPr algn="ctr" rtl="0"/>
          <a:r>
            <a:rPr lang="es-CO" b="1" dirty="0" smtClean="0"/>
            <a:t> Y todo por amor.</a:t>
          </a:r>
          <a:endParaRPr lang="es-CO" b="1" dirty="0"/>
        </a:p>
      </dgm:t>
    </dgm:pt>
    <dgm:pt modelId="{07444FE4-244F-4AA9-BF84-303AB71347C5}" type="parTrans" cxnId="{0F8C1BF5-AFA2-4536-AF08-C827FF294948}">
      <dgm:prSet/>
      <dgm:spPr/>
      <dgm:t>
        <a:bodyPr/>
        <a:lstStyle/>
        <a:p>
          <a:endParaRPr lang="es-CO"/>
        </a:p>
      </dgm:t>
    </dgm:pt>
    <dgm:pt modelId="{EC1D333E-57CF-41A2-9615-7797453C4BC4}" type="sibTrans" cxnId="{0F8C1BF5-AFA2-4536-AF08-C827FF294948}">
      <dgm:prSet/>
      <dgm:spPr/>
      <dgm:t>
        <a:bodyPr/>
        <a:lstStyle/>
        <a:p>
          <a:endParaRPr lang="es-CO"/>
        </a:p>
      </dgm:t>
    </dgm:pt>
    <dgm:pt modelId="{0096F4CB-DF9C-4585-BF8C-3C11BF59C6E9}" type="pres">
      <dgm:prSet presAssocID="{7E6EC5FC-12D1-49E9-BFD6-058CEBD16C92}" presName="linear" presStyleCnt="0">
        <dgm:presLayoutVars>
          <dgm:animLvl val="lvl"/>
          <dgm:resizeHandles val="exact"/>
        </dgm:presLayoutVars>
      </dgm:prSet>
      <dgm:spPr/>
      <dgm:t>
        <a:bodyPr/>
        <a:lstStyle/>
        <a:p>
          <a:endParaRPr lang="es-CO"/>
        </a:p>
      </dgm:t>
    </dgm:pt>
    <dgm:pt modelId="{0DD74462-DE4F-41B2-9E23-95A6463E67A6}" type="pres">
      <dgm:prSet presAssocID="{CD2CCA40-4289-4847-8627-8B55ED8B6053}" presName="parentText" presStyleLbl="node1" presStyleIdx="0" presStyleCnt="1">
        <dgm:presLayoutVars>
          <dgm:chMax val="0"/>
          <dgm:bulletEnabled val="1"/>
        </dgm:presLayoutVars>
      </dgm:prSet>
      <dgm:spPr/>
      <dgm:t>
        <a:bodyPr/>
        <a:lstStyle/>
        <a:p>
          <a:endParaRPr lang="es-CO"/>
        </a:p>
      </dgm:t>
    </dgm:pt>
  </dgm:ptLst>
  <dgm:cxnLst>
    <dgm:cxn modelId="{0F8C1BF5-AFA2-4536-AF08-C827FF294948}" srcId="{7E6EC5FC-12D1-49E9-BFD6-058CEBD16C92}" destId="{CD2CCA40-4289-4847-8627-8B55ED8B6053}" srcOrd="0" destOrd="0" parTransId="{07444FE4-244F-4AA9-BF84-303AB71347C5}" sibTransId="{EC1D333E-57CF-41A2-9615-7797453C4BC4}"/>
    <dgm:cxn modelId="{693C86D2-068C-44F2-B674-930E16562E20}" type="presOf" srcId="{CD2CCA40-4289-4847-8627-8B55ED8B6053}" destId="{0DD74462-DE4F-41B2-9E23-95A6463E67A6}" srcOrd="0" destOrd="0" presId="urn:microsoft.com/office/officeart/2005/8/layout/vList2"/>
    <dgm:cxn modelId="{8158C85A-0C1E-4DB0-9176-2A65C3B24F80}" type="presOf" srcId="{7E6EC5FC-12D1-49E9-BFD6-058CEBD16C92}" destId="{0096F4CB-DF9C-4585-BF8C-3C11BF59C6E9}" srcOrd="0" destOrd="0" presId="urn:microsoft.com/office/officeart/2005/8/layout/vList2"/>
    <dgm:cxn modelId="{E92A2410-280A-413D-B9FE-6447F7611CF8}" type="presParOf" srcId="{0096F4CB-DF9C-4585-BF8C-3C11BF59C6E9}" destId="{0DD74462-DE4F-41B2-9E23-95A6463E67A6}" srcOrd="0" destOrd="0" presId="urn:microsoft.com/office/officeart/2005/8/layout/vList2"/>
  </dgm:cxnLst>
  <dgm:bg/>
  <dgm:whole/>
  <dgm:extLst>
    <a:ext uri="http://schemas.microsoft.com/office/drawing/2008/diagram">
      <dsp:dataModelExt xmlns:dsp="http://schemas.microsoft.com/office/drawing/2008/diagram" relId="rId15"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D96E94F7-6F58-4388-81BE-E2E100DFADD5}"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es-CO"/>
        </a:p>
      </dgm:t>
    </dgm:pt>
    <dgm:pt modelId="{CE1CC583-13C8-452D-B777-540737A1E1E8}">
      <dgm:prSet/>
      <dgm:spPr>
        <a:solidFill>
          <a:schemeClr val="accent2">
            <a:lumMod val="20000"/>
            <a:lumOff val="80000"/>
            <a:alpha val="90000"/>
          </a:schemeClr>
        </a:solidFill>
      </dgm:spPr>
      <dgm:t>
        <a:bodyPr/>
        <a:lstStyle/>
        <a:p>
          <a:pPr rtl="0"/>
          <a:r>
            <a:rPr lang="es-CO" dirty="0" smtClean="0"/>
            <a:t>Muchos corazones orgullosos preguntan «¿</a:t>
          </a:r>
          <a:r>
            <a:rPr lang="es-CO" b="1" dirty="0" smtClean="0"/>
            <a:t>Por qué tengo que andar yo en humillación y penitencia antes de tener la seguridad de mi aceptación de parte de Dios</a:t>
          </a:r>
          <a:r>
            <a:rPr lang="es-CO" dirty="0" smtClean="0"/>
            <a:t>?»</a:t>
          </a:r>
        </a:p>
        <a:p>
          <a:pPr rtl="0"/>
          <a:r>
            <a:rPr lang="es-CO" dirty="0" smtClean="0"/>
            <a:t> Yo les dirijo la atención a Cristo. En él no había pecado alguno, y aun más, era el Príncipe del cielo; pero tomó la carga del pecador en lugar del hombre. </a:t>
          </a:r>
          <a:r>
            <a:rPr lang="es-CO" b="1" dirty="0" smtClean="0"/>
            <a:t>"…y fue contado con los pecadores, habiendo él llevado el pecado de muchos, y orado por los transgresores." </a:t>
          </a:r>
          <a:r>
            <a:rPr lang="es-CO" u="sng" dirty="0" smtClean="0"/>
            <a:t>(Isaías 53:12). </a:t>
          </a:r>
          <a:endParaRPr lang="es-CO" u="sng" dirty="0"/>
        </a:p>
      </dgm:t>
    </dgm:pt>
    <dgm:pt modelId="{2292566F-D46C-4A8F-936C-AA3764681A51}" type="parTrans" cxnId="{8C9BA5D3-942E-4835-88B0-88559BE7F9DE}">
      <dgm:prSet/>
      <dgm:spPr/>
      <dgm:t>
        <a:bodyPr/>
        <a:lstStyle/>
        <a:p>
          <a:endParaRPr lang="es-CO"/>
        </a:p>
      </dgm:t>
    </dgm:pt>
    <dgm:pt modelId="{87A75722-636F-4DA1-9D5B-9B62F890741B}" type="sibTrans" cxnId="{8C9BA5D3-942E-4835-88B0-88559BE7F9DE}">
      <dgm:prSet/>
      <dgm:spPr/>
      <dgm:t>
        <a:bodyPr/>
        <a:lstStyle/>
        <a:p>
          <a:endParaRPr lang="es-CO"/>
        </a:p>
      </dgm:t>
    </dgm:pt>
    <dgm:pt modelId="{72E2116A-F95F-4426-89F6-D71120B1D8CC}" type="pres">
      <dgm:prSet presAssocID="{D96E94F7-6F58-4388-81BE-E2E100DFADD5}" presName="compositeShape" presStyleCnt="0">
        <dgm:presLayoutVars>
          <dgm:dir/>
          <dgm:resizeHandles/>
        </dgm:presLayoutVars>
      </dgm:prSet>
      <dgm:spPr/>
      <dgm:t>
        <a:bodyPr/>
        <a:lstStyle/>
        <a:p>
          <a:endParaRPr lang="es-CO"/>
        </a:p>
      </dgm:t>
    </dgm:pt>
    <dgm:pt modelId="{CEE66EAE-E5D1-45CA-A1A8-9A541251C743}" type="pres">
      <dgm:prSet presAssocID="{D96E94F7-6F58-4388-81BE-E2E100DFADD5}" presName="pyramid" presStyleLbl="node1" presStyleIdx="0" presStyleCnt="1" custLinFactNeighborX="-2125"/>
      <dgm:spPr>
        <a:solidFill>
          <a:srgbClr val="002060"/>
        </a:solidFill>
      </dgm:spPr>
    </dgm:pt>
    <dgm:pt modelId="{A3947713-A157-41CE-BBFA-069560265EBB}" type="pres">
      <dgm:prSet presAssocID="{D96E94F7-6F58-4388-81BE-E2E100DFADD5}" presName="theList" presStyleCnt="0"/>
      <dgm:spPr/>
    </dgm:pt>
    <dgm:pt modelId="{8D9F54B4-2098-40F1-ABE3-F165CB73C463}" type="pres">
      <dgm:prSet presAssocID="{CE1CC583-13C8-452D-B777-540737A1E1E8}" presName="aNode" presStyleLbl="fgAcc1" presStyleIdx="0" presStyleCnt="1" custScaleX="242665">
        <dgm:presLayoutVars>
          <dgm:bulletEnabled val="1"/>
        </dgm:presLayoutVars>
      </dgm:prSet>
      <dgm:spPr/>
      <dgm:t>
        <a:bodyPr/>
        <a:lstStyle/>
        <a:p>
          <a:endParaRPr lang="es-CO"/>
        </a:p>
      </dgm:t>
    </dgm:pt>
    <dgm:pt modelId="{4237A1EB-7E26-4CEB-8A54-A5801D1E7DA9}" type="pres">
      <dgm:prSet presAssocID="{CE1CC583-13C8-452D-B777-540737A1E1E8}" presName="aSpace" presStyleCnt="0"/>
      <dgm:spPr/>
    </dgm:pt>
  </dgm:ptLst>
  <dgm:cxnLst>
    <dgm:cxn modelId="{288FCE72-24FD-4292-A9CC-DCE242E680AA}" type="presOf" srcId="{D96E94F7-6F58-4388-81BE-E2E100DFADD5}" destId="{72E2116A-F95F-4426-89F6-D71120B1D8CC}" srcOrd="0" destOrd="0" presId="urn:microsoft.com/office/officeart/2005/8/layout/pyramid2"/>
    <dgm:cxn modelId="{8C9BA5D3-942E-4835-88B0-88559BE7F9DE}" srcId="{D96E94F7-6F58-4388-81BE-E2E100DFADD5}" destId="{CE1CC583-13C8-452D-B777-540737A1E1E8}" srcOrd="0" destOrd="0" parTransId="{2292566F-D46C-4A8F-936C-AA3764681A51}" sibTransId="{87A75722-636F-4DA1-9D5B-9B62F890741B}"/>
    <dgm:cxn modelId="{F67F533E-30F4-4BE4-A7CA-891FBEFD748A}" type="presOf" srcId="{CE1CC583-13C8-452D-B777-540737A1E1E8}" destId="{8D9F54B4-2098-40F1-ABE3-F165CB73C463}" srcOrd="0" destOrd="0" presId="urn:microsoft.com/office/officeart/2005/8/layout/pyramid2"/>
    <dgm:cxn modelId="{6D0F41C9-EB75-49B9-BCBF-E1EFDC3448D6}" type="presParOf" srcId="{72E2116A-F95F-4426-89F6-D71120B1D8CC}" destId="{CEE66EAE-E5D1-45CA-A1A8-9A541251C743}" srcOrd="0" destOrd="0" presId="urn:microsoft.com/office/officeart/2005/8/layout/pyramid2"/>
    <dgm:cxn modelId="{21A1FD6E-6869-4BC1-A030-BF306961EF49}" type="presParOf" srcId="{72E2116A-F95F-4426-89F6-D71120B1D8CC}" destId="{A3947713-A157-41CE-BBFA-069560265EBB}" srcOrd="1" destOrd="0" presId="urn:microsoft.com/office/officeart/2005/8/layout/pyramid2"/>
    <dgm:cxn modelId="{2D614B2D-3228-44EC-B1F5-6814D7B11208}" type="presParOf" srcId="{A3947713-A157-41CE-BBFA-069560265EBB}" destId="{8D9F54B4-2098-40F1-ABE3-F165CB73C463}" srcOrd="0" destOrd="0" presId="urn:microsoft.com/office/officeart/2005/8/layout/pyramid2"/>
    <dgm:cxn modelId="{703A790E-E65D-4AAF-B75C-E96441B54F46}" type="presParOf" srcId="{A3947713-A157-41CE-BBFA-069560265EBB}" destId="{4237A1EB-7E26-4CEB-8A54-A5801D1E7DA9}" srcOrd="1"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65289FED-5C0E-43F4-BAEE-570BE7EFD8F3}"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D939A7FD-C801-4594-A62D-B229255FE8D6}">
      <dgm:prSet/>
      <dgm:spPr>
        <a:solidFill>
          <a:schemeClr val="accent2">
            <a:lumMod val="50000"/>
          </a:schemeClr>
        </a:solidFill>
      </dgm:spPr>
      <dgm:t>
        <a:bodyPr/>
        <a:lstStyle/>
        <a:p>
          <a:pPr algn="ctr" rtl="0"/>
          <a:r>
            <a:rPr lang="es-CO" dirty="0" smtClean="0"/>
            <a:t>¿Pero qué estamos dejando nosotros cuando renunciamos a todo por amor a él?</a:t>
          </a:r>
        </a:p>
        <a:p>
          <a:pPr algn="ctr" rtl="0"/>
          <a:endParaRPr lang="es-CO" dirty="0" smtClean="0"/>
        </a:p>
        <a:p>
          <a:pPr algn="ctr" rtl="0"/>
          <a:r>
            <a:rPr lang="es-CO" dirty="0" smtClean="0"/>
            <a:t> </a:t>
          </a:r>
          <a:r>
            <a:rPr lang="es-CO" b="1" dirty="0" smtClean="0">
              <a:solidFill>
                <a:srgbClr val="FFFF00"/>
              </a:solidFill>
            </a:rPr>
            <a:t>Un corazón corrompido, para que Jesús lo purifique, para que lo limpie con su propia sangre, y para que lo salve con su amor inagotable. Y, sin embargo, ¡los hombres hallan difícil de cumplir el pedido de dejarlo todo a sus pies! </a:t>
          </a:r>
        </a:p>
        <a:p>
          <a:pPr algn="ctr" rtl="0"/>
          <a:endParaRPr lang="es-CO" dirty="0" smtClean="0"/>
        </a:p>
        <a:p>
          <a:pPr algn="ctr" rtl="0"/>
          <a:r>
            <a:rPr lang="es-CO" dirty="0" smtClean="0"/>
            <a:t>Yo me avergüenzo de oír hablar de esto, me avergüenzo de tener que escribirlo. </a:t>
          </a:r>
          <a:endParaRPr lang="es-CO" dirty="0"/>
        </a:p>
      </dgm:t>
    </dgm:pt>
    <dgm:pt modelId="{E1AE34ED-C0DF-4857-98E3-22C4AA9884E2}" type="parTrans" cxnId="{8A8CA903-CC23-46ED-89FB-BB781B935E5C}">
      <dgm:prSet/>
      <dgm:spPr/>
      <dgm:t>
        <a:bodyPr/>
        <a:lstStyle/>
        <a:p>
          <a:endParaRPr lang="es-CO"/>
        </a:p>
      </dgm:t>
    </dgm:pt>
    <dgm:pt modelId="{DA3BA85F-FBD6-42D7-B6E5-E90279042340}" type="sibTrans" cxnId="{8A8CA903-CC23-46ED-89FB-BB781B935E5C}">
      <dgm:prSet/>
      <dgm:spPr/>
      <dgm:t>
        <a:bodyPr/>
        <a:lstStyle/>
        <a:p>
          <a:endParaRPr lang="es-CO"/>
        </a:p>
      </dgm:t>
    </dgm:pt>
    <dgm:pt modelId="{B6D77589-062B-4CF6-8AC5-60D881E37149}" type="pres">
      <dgm:prSet presAssocID="{65289FED-5C0E-43F4-BAEE-570BE7EFD8F3}" presName="linear" presStyleCnt="0">
        <dgm:presLayoutVars>
          <dgm:animLvl val="lvl"/>
          <dgm:resizeHandles val="exact"/>
        </dgm:presLayoutVars>
      </dgm:prSet>
      <dgm:spPr/>
      <dgm:t>
        <a:bodyPr/>
        <a:lstStyle/>
        <a:p>
          <a:endParaRPr lang="es-CO"/>
        </a:p>
      </dgm:t>
    </dgm:pt>
    <dgm:pt modelId="{D5E56133-0A1A-46DC-8498-1A6EBEE951AD}" type="pres">
      <dgm:prSet presAssocID="{D939A7FD-C801-4594-A62D-B229255FE8D6}" presName="parentText" presStyleLbl="node1" presStyleIdx="0" presStyleCnt="1">
        <dgm:presLayoutVars>
          <dgm:chMax val="0"/>
          <dgm:bulletEnabled val="1"/>
        </dgm:presLayoutVars>
      </dgm:prSet>
      <dgm:spPr/>
      <dgm:t>
        <a:bodyPr/>
        <a:lstStyle/>
        <a:p>
          <a:endParaRPr lang="es-CO"/>
        </a:p>
      </dgm:t>
    </dgm:pt>
  </dgm:ptLst>
  <dgm:cxnLst>
    <dgm:cxn modelId="{2DDFE76A-7923-4B4F-84B4-23225909A371}" type="presOf" srcId="{D939A7FD-C801-4594-A62D-B229255FE8D6}" destId="{D5E56133-0A1A-46DC-8498-1A6EBEE951AD}" srcOrd="0" destOrd="0" presId="urn:microsoft.com/office/officeart/2005/8/layout/vList2"/>
    <dgm:cxn modelId="{FD82A6B7-F95F-4A47-B44C-5D7EE4F475C1}" type="presOf" srcId="{65289FED-5C0E-43F4-BAEE-570BE7EFD8F3}" destId="{B6D77589-062B-4CF6-8AC5-60D881E37149}" srcOrd="0" destOrd="0" presId="urn:microsoft.com/office/officeart/2005/8/layout/vList2"/>
    <dgm:cxn modelId="{8A8CA903-CC23-46ED-89FB-BB781B935E5C}" srcId="{65289FED-5C0E-43F4-BAEE-570BE7EFD8F3}" destId="{D939A7FD-C801-4594-A62D-B229255FE8D6}" srcOrd="0" destOrd="0" parTransId="{E1AE34ED-C0DF-4857-98E3-22C4AA9884E2}" sibTransId="{DA3BA85F-FBD6-42D7-B6E5-E90279042340}"/>
    <dgm:cxn modelId="{07E4F6E5-0B39-4D9F-93C5-E1468CF55636}" type="presParOf" srcId="{B6D77589-062B-4CF6-8AC5-60D881E37149}" destId="{D5E56133-0A1A-46DC-8498-1A6EBEE951AD}"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BC185BEB-7BAF-4426-8E4F-2A229DB2BC7C}"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409345C5-C0DE-465E-8B27-FAC9938498FA}">
      <dgm:prSet custT="1"/>
      <dgm:spPr>
        <a:solidFill>
          <a:schemeClr val="accent4">
            <a:lumMod val="75000"/>
          </a:schemeClr>
        </a:solidFill>
      </dgm:spPr>
      <dgm:t>
        <a:bodyPr/>
        <a:lstStyle/>
        <a:p>
          <a:pPr algn="ctr" rtl="0"/>
          <a:r>
            <a:rPr lang="es-CO" sz="2400" dirty="0" smtClean="0"/>
            <a:t>Dios no requiere que dejemos nada que nos sería de beneficio teniéndolo. En todo lo que él hace, tiene presente la felicidad de sus hijos. </a:t>
          </a:r>
        </a:p>
        <a:p>
          <a:pPr algn="ctr" rtl="0"/>
          <a:r>
            <a:rPr lang="es-CO" sz="2400" b="1" dirty="0" smtClean="0">
              <a:solidFill>
                <a:srgbClr val="FFFF00"/>
              </a:solidFill>
            </a:rPr>
            <a:t>¡Qué maravilloso sería si todos los que no han escogido seguir a Cristo se dieran cuenta de que él tiene algo inmensamente mejor que ofrecerles que lo que ellos están buscando por sí mismos! El hombre hace el mayor daño y la mayor injusticia a su propia alma cuando piensa y actúa en oposición a la voluntad de Dios. </a:t>
          </a:r>
        </a:p>
        <a:p>
          <a:pPr algn="ctr" rtl="0"/>
          <a:r>
            <a:rPr lang="es-CO" sz="2400" dirty="0" smtClean="0"/>
            <a:t>No puede haber gozo verdadero en el camino que Aquel, que conoce el fin desde el principio, haya prohibido, porque él proyecta el bien para sus criaturas. El camino de la transgresión es el camino de la miseria y la destrucción. </a:t>
          </a:r>
          <a:endParaRPr lang="es-CO" sz="2400" dirty="0"/>
        </a:p>
      </dgm:t>
    </dgm:pt>
    <dgm:pt modelId="{2D27DA32-E07A-4B54-8736-50829BD6F874}" type="parTrans" cxnId="{E98DCC91-8E9B-42D4-9BF0-602D2C165781}">
      <dgm:prSet/>
      <dgm:spPr/>
      <dgm:t>
        <a:bodyPr/>
        <a:lstStyle/>
        <a:p>
          <a:endParaRPr lang="es-CO"/>
        </a:p>
      </dgm:t>
    </dgm:pt>
    <dgm:pt modelId="{42B45B6E-1162-4421-9378-ED612EA069C8}" type="sibTrans" cxnId="{E98DCC91-8E9B-42D4-9BF0-602D2C165781}">
      <dgm:prSet/>
      <dgm:spPr/>
      <dgm:t>
        <a:bodyPr/>
        <a:lstStyle/>
        <a:p>
          <a:endParaRPr lang="es-CO"/>
        </a:p>
      </dgm:t>
    </dgm:pt>
    <dgm:pt modelId="{BC1C3B81-5C4D-4FDE-9929-01E792BDCF6D}" type="pres">
      <dgm:prSet presAssocID="{BC185BEB-7BAF-4426-8E4F-2A229DB2BC7C}" presName="linear" presStyleCnt="0">
        <dgm:presLayoutVars>
          <dgm:animLvl val="lvl"/>
          <dgm:resizeHandles val="exact"/>
        </dgm:presLayoutVars>
      </dgm:prSet>
      <dgm:spPr/>
      <dgm:t>
        <a:bodyPr/>
        <a:lstStyle/>
        <a:p>
          <a:endParaRPr lang="es-CO"/>
        </a:p>
      </dgm:t>
    </dgm:pt>
    <dgm:pt modelId="{7524DB53-01E3-462C-8116-55F205F5EC42}" type="pres">
      <dgm:prSet presAssocID="{409345C5-C0DE-465E-8B27-FAC9938498FA}" presName="parentText" presStyleLbl="node1" presStyleIdx="0" presStyleCnt="1" custScaleY="113622">
        <dgm:presLayoutVars>
          <dgm:chMax val="0"/>
          <dgm:bulletEnabled val="1"/>
        </dgm:presLayoutVars>
      </dgm:prSet>
      <dgm:spPr/>
      <dgm:t>
        <a:bodyPr/>
        <a:lstStyle/>
        <a:p>
          <a:endParaRPr lang="es-CO"/>
        </a:p>
      </dgm:t>
    </dgm:pt>
  </dgm:ptLst>
  <dgm:cxnLst>
    <dgm:cxn modelId="{7BA744B0-1748-46EC-8C31-BF7799EF6EF3}" type="presOf" srcId="{BC185BEB-7BAF-4426-8E4F-2A229DB2BC7C}" destId="{BC1C3B81-5C4D-4FDE-9929-01E792BDCF6D}" srcOrd="0" destOrd="0" presId="urn:microsoft.com/office/officeart/2005/8/layout/vList2"/>
    <dgm:cxn modelId="{C7C4E795-E596-431A-81EB-8A81BAABCA01}" type="presOf" srcId="{409345C5-C0DE-465E-8B27-FAC9938498FA}" destId="{7524DB53-01E3-462C-8116-55F205F5EC42}" srcOrd="0" destOrd="0" presId="urn:microsoft.com/office/officeart/2005/8/layout/vList2"/>
    <dgm:cxn modelId="{E98DCC91-8E9B-42D4-9BF0-602D2C165781}" srcId="{BC185BEB-7BAF-4426-8E4F-2A229DB2BC7C}" destId="{409345C5-C0DE-465E-8B27-FAC9938498FA}" srcOrd="0" destOrd="0" parTransId="{2D27DA32-E07A-4B54-8736-50829BD6F874}" sibTransId="{42B45B6E-1162-4421-9378-ED612EA069C8}"/>
    <dgm:cxn modelId="{4AFBA8CF-E793-4333-8DE3-8D8CFEF28B79}" type="presParOf" srcId="{BC1C3B81-5C4D-4FDE-9929-01E792BDCF6D}" destId="{7524DB53-01E3-462C-8116-55F205F5EC42}"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FB231869-DE6E-4229-9278-597991F8B868}"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865643C5-BF7E-42D2-B233-8BC2E3DE1BFB}">
      <dgm:prSet/>
      <dgm:spPr/>
      <dgm:t>
        <a:bodyPr/>
        <a:lstStyle/>
        <a:p>
          <a:pPr rtl="0"/>
          <a:r>
            <a:rPr lang="es-CO" dirty="0" smtClean="0">
              <a:solidFill>
                <a:srgbClr val="FF0000"/>
              </a:solidFill>
            </a:rPr>
            <a:t>El Redentor del mundo acepta a los hombres como son, con todas sus necesidades, imperfecciones y debilidades; y no sólo los limpiará y les dará redención con su sangre, sino que también satisfará los deseos de todos los que tomen su yugo, y su carga. </a:t>
          </a:r>
        </a:p>
        <a:p>
          <a:pPr rtl="0"/>
          <a:r>
            <a:rPr lang="es-CO" b="1" dirty="0" smtClean="0"/>
            <a:t>Es su propósito impartir paz y reposo a todos los que vengan a él en busca del pan de vida. </a:t>
          </a:r>
        </a:p>
        <a:p>
          <a:pPr rtl="0"/>
          <a:r>
            <a:rPr lang="es-CO" dirty="0" smtClean="0">
              <a:solidFill>
                <a:srgbClr val="FF0000"/>
              </a:solidFill>
            </a:rPr>
            <a:t>El sólo requiere de nosotros que hagamos aquello que guiará nuestros pasos a mayores alturas de bendición a donde los desobedientes nunca podrán llegar. La verdadera vida gozosa del alma es tener modelado en ella, a Cristo, la esperanza de gloria. </a:t>
          </a:r>
          <a:endParaRPr lang="es-CO" dirty="0">
            <a:solidFill>
              <a:srgbClr val="FF0000"/>
            </a:solidFill>
          </a:endParaRPr>
        </a:p>
      </dgm:t>
    </dgm:pt>
    <dgm:pt modelId="{F1DFBE07-0DEF-439F-90DA-FD4058D4F251}" type="parTrans" cxnId="{ED69D6C2-797E-4FBB-8479-898DA42FDFF8}">
      <dgm:prSet/>
      <dgm:spPr/>
      <dgm:t>
        <a:bodyPr/>
        <a:lstStyle/>
        <a:p>
          <a:endParaRPr lang="es-CO"/>
        </a:p>
      </dgm:t>
    </dgm:pt>
    <dgm:pt modelId="{883F33BA-D0C1-4F0D-9951-38B92BA24B1A}" type="sibTrans" cxnId="{ED69D6C2-797E-4FBB-8479-898DA42FDFF8}">
      <dgm:prSet/>
      <dgm:spPr/>
      <dgm:t>
        <a:bodyPr/>
        <a:lstStyle/>
        <a:p>
          <a:endParaRPr lang="es-CO"/>
        </a:p>
      </dgm:t>
    </dgm:pt>
    <dgm:pt modelId="{AEFA6BFA-CBFD-4E2E-BD24-B8AFD812D129}" type="pres">
      <dgm:prSet presAssocID="{FB231869-DE6E-4229-9278-597991F8B868}" presName="Name0" presStyleCnt="0">
        <dgm:presLayoutVars>
          <dgm:chMax val="7"/>
          <dgm:dir/>
          <dgm:animLvl val="lvl"/>
          <dgm:resizeHandles val="exact"/>
        </dgm:presLayoutVars>
      </dgm:prSet>
      <dgm:spPr/>
      <dgm:t>
        <a:bodyPr/>
        <a:lstStyle/>
        <a:p>
          <a:endParaRPr lang="es-CO"/>
        </a:p>
      </dgm:t>
    </dgm:pt>
    <dgm:pt modelId="{25057263-1DDA-4A0E-9836-0BCF7AD09276}" type="pres">
      <dgm:prSet presAssocID="{865643C5-BF7E-42D2-B233-8BC2E3DE1BFB}" presName="circle1" presStyleLbl="node1" presStyleIdx="0" presStyleCnt="1"/>
      <dgm:spPr>
        <a:blipFill rotWithShape="0">
          <a:blip xmlns:r="http://schemas.openxmlformats.org/officeDocument/2006/relationships" r:embed="rId1"/>
          <a:stretch>
            <a:fillRect/>
          </a:stretch>
        </a:blipFill>
      </dgm:spPr>
    </dgm:pt>
    <dgm:pt modelId="{4C2B97DA-7D80-4003-A219-21324095C712}" type="pres">
      <dgm:prSet presAssocID="{865643C5-BF7E-42D2-B233-8BC2E3DE1BFB}" presName="space" presStyleCnt="0"/>
      <dgm:spPr/>
    </dgm:pt>
    <dgm:pt modelId="{C3576910-D2DD-41CF-B933-7C8AD6945774}" type="pres">
      <dgm:prSet presAssocID="{865643C5-BF7E-42D2-B233-8BC2E3DE1BFB}" presName="rect1" presStyleLbl="alignAcc1" presStyleIdx="0" presStyleCnt="1"/>
      <dgm:spPr/>
      <dgm:t>
        <a:bodyPr/>
        <a:lstStyle/>
        <a:p>
          <a:endParaRPr lang="es-CO"/>
        </a:p>
      </dgm:t>
    </dgm:pt>
    <dgm:pt modelId="{BF3B2D52-1AA0-4A08-9349-C1376F2EDDB6}" type="pres">
      <dgm:prSet presAssocID="{865643C5-BF7E-42D2-B233-8BC2E3DE1BFB}" presName="rect1ParTxNoCh" presStyleLbl="alignAcc1" presStyleIdx="0" presStyleCnt="1">
        <dgm:presLayoutVars>
          <dgm:chMax val="1"/>
          <dgm:bulletEnabled val="1"/>
        </dgm:presLayoutVars>
      </dgm:prSet>
      <dgm:spPr/>
      <dgm:t>
        <a:bodyPr/>
        <a:lstStyle/>
        <a:p>
          <a:endParaRPr lang="es-CO"/>
        </a:p>
      </dgm:t>
    </dgm:pt>
  </dgm:ptLst>
  <dgm:cxnLst>
    <dgm:cxn modelId="{91309926-C298-4A37-AF94-7502D3B63106}" type="presOf" srcId="{FB231869-DE6E-4229-9278-597991F8B868}" destId="{AEFA6BFA-CBFD-4E2E-BD24-B8AFD812D129}" srcOrd="0" destOrd="0" presId="urn:microsoft.com/office/officeart/2005/8/layout/target3"/>
    <dgm:cxn modelId="{EA2A5A12-CCCD-4CB5-8081-C33DE8B7E691}" type="presOf" srcId="{865643C5-BF7E-42D2-B233-8BC2E3DE1BFB}" destId="{BF3B2D52-1AA0-4A08-9349-C1376F2EDDB6}" srcOrd="1" destOrd="0" presId="urn:microsoft.com/office/officeart/2005/8/layout/target3"/>
    <dgm:cxn modelId="{ED69D6C2-797E-4FBB-8479-898DA42FDFF8}" srcId="{FB231869-DE6E-4229-9278-597991F8B868}" destId="{865643C5-BF7E-42D2-B233-8BC2E3DE1BFB}" srcOrd="0" destOrd="0" parTransId="{F1DFBE07-0DEF-439F-90DA-FD4058D4F251}" sibTransId="{883F33BA-D0C1-4F0D-9951-38B92BA24B1A}"/>
    <dgm:cxn modelId="{6ED14419-9525-4064-B832-F1C486F08E35}" type="presOf" srcId="{865643C5-BF7E-42D2-B233-8BC2E3DE1BFB}" destId="{C3576910-D2DD-41CF-B933-7C8AD6945774}" srcOrd="0" destOrd="0" presId="urn:microsoft.com/office/officeart/2005/8/layout/target3"/>
    <dgm:cxn modelId="{76EFE822-D86E-474F-B22E-FAE3F251B067}" type="presParOf" srcId="{AEFA6BFA-CBFD-4E2E-BD24-B8AFD812D129}" destId="{25057263-1DDA-4A0E-9836-0BCF7AD09276}" srcOrd="0" destOrd="0" presId="urn:microsoft.com/office/officeart/2005/8/layout/target3"/>
    <dgm:cxn modelId="{A80661E2-E76A-47B7-BABC-35D1932FD11C}" type="presParOf" srcId="{AEFA6BFA-CBFD-4E2E-BD24-B8AFD812D129}" destId="{4C2B97DA-7D80-4003-A219-21324095C712}" srcOrd="1" destOrd="0" presId="urn:microsoft.com/office/officeart/2005/8/layout/target3"/>
    <dgm:cxn modelId="{0B8A0C93-6FF1-42F7-A7AC-D1559086DD16}" type="presParOf" srcId="{AEFA6BFA-CBFD-4E2E-BD24-B8AFD812D129}" destId="{C3576910-D2DD-41CF-B933-7C8AD6945774}" srcOrd="2" destOrd="0" presId="urn:microsoft.com/office/officeart/2005/8/layout/target3"/>
    <dgm:cxn modelId="{7C3FD42C-49AB-40A9-A626-9949D1FEDC11}" type="presParOf" srcId="{AEFA6BFA-CBFD-4E2E-BD24-B8AFD812D129}" destId="{BF3B2D52-1AA0-4A08-9349-C1376F2EDDB6}" srcOrd="3"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3648EF4D-636F-4FED-A7C8-983B9AE1AC1B}"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D05764F6-A722-459A-A7E9-0E45BCA5827A}">
      <dgm:prSet/>
      <dgm:spPr/>
      <dgm:t>
        <a:bodyPr/>
        <a:lstStyle/>
        <a:p>
          <a:pPr rtl="0"/>
          <a:r>
            <a:rPr lang="es-CO" dirty="0" smtClean="0"/>
            <a:t>Muchos se preguntan: "¿Cómo puedo entregarme a Dios?" Deseáis entregaros a él, pero sois moralmente débiles, esclavos de la duda, y estáis dominados por los hábitos de vuestra vida de pecado. </a:t>
          </a:r>
        </a:p>
        <a:p>
          <a:pPr rtl="0"/>
          <a:r>
            <a:rPr lang="es-CO" b="1" dirty="0" smtClean="0">
              <a:solidFill>
                <a:srgbClr val="FF0000"/>
              </a:solidFill>
            </a:rPr>
            <a:t>Vuestras promesas y resoluciones son como cuerdas de arena. No podéis controlar vuestros pensamientos, impulsos y afectos. El conocimiento de vuestras promesas quebrantadas y de vuestros compromisos anulados debilita vuestra confianza en vuestra propia sinceridad y hace que os sintáis que Dios no os puede aceptar; pero no necesitáis desesperar. </a:t>
          </a:r>
        </a:p>
        <a:p>
          <a:pPr rtl="0"/>
          <a:r>
            <a:rPr lang="es-CO" dirty="0" smtClean="0"/>
            <a:t>Lo que necesitáis comprender es el verdadero poder de la voluntad. Este es el poder que gobierna, que dirige, en la naturaleza del hombre: el poder de decidir o de escoger. </a:t>
          </a:r>
          <a:endParaRPr lang="es-CO" dirty="0"/>
        </a:p>
      </dgm:t>
    </dgm:pt>
    <dgm:pt modelId="{C03BCACA-BC0A-47E2-90C4-F63BBCDBE651}" type="parTrans" cxnId="{BD87E1CB-DA5A-4BBE-A42A-7885F021E921}">
      <dgm:prSet/>
      <dgm:spPr/>
      <dgm:t>
        <a:bodyPr/>
        <a:lstStyle/>
        <a:p>
          <a:endParaRPr lang="es-CO"/>
        </a:p>
      </dgm:t>
    </dgm:pt>
    <dgm:pt modelId="{38D001D6-4D0C-4017-99F6-B07BE1C58A30}" type="sibTrans" cxnId="{BD87E1CB-DA5A-4BBE-A42A-7885F021E921}">
      <dgm:prSet/>
      <dgm:spPr/>
      <dgm:t>
        <a:bodyPr/>
        <a:lstStyle/>
        <a:p>
          <a:endParaRPr lang="es-CO"/>
        </a:p>
      </dgm:t>
    </dgm:pt>
    <dgm:pt modelId="{2E40CEEA-1F94-4BDA-B248-653EDACF3322}" type="pres">
      <dgm:prSet presAssocID="{3648EF4D-636F-4FED-A7C8-983B9AE1AC1B}" presName="Name0" presStyleCnt="0">
        <dgm:presLayoutVars>
          <dgm:chMax val="7"/>
          <dgm:dir/>
          <dgm:animLvl val="lvl"/>
          <dgm:resizeHandles val="exact"/>
        </dgm:presLayoutVars>
      </dgm:prSet>
      <dgm:spPr/>
      <dgm:t>
        <a:bodyPr/>
        <a:lstStyle/>
        <a:p>
          <a:endParaRPr lang="es-CO"/>
        </a:p>
      </dgm:t>
    </dgm:pt>
    <dgm:pt modelId="{AB1199FD-F2B2-4781-B8C0-FFB4D189E3F1}" type="pres">
      <dgm:prSet presAssocID="{D05764F6-A722-459A-A7E9-0E45BCA5827A}" presName="circle1" presStyleLbl="node1" presStyleIdx="0" presStyleCnt="1"/>
      <dgm:spPr>
        <a:blipFill rotWithShape="0">
          <a:blip xmlns:r="http://schemas.openxmlformats.org/officeDocument/2006/relationships" r:embed="rId1"/>
          <a:stretch>
            <a:fillRect/>
          </a:stretch>
        </a:blipFill>
      </dgm:spPr>
    </dgm:pt>
    <dgm:pt modelId="{10DE219B-354B-4616-B942-CB9E2F398A20}" type="pres">
      <dgm:prSet presAssocID="{D05764F6-A722-459A-A7E9-0E45BCA5827A}" presName="space" presStyleCnt="0"/>
      <dgm:spPr/>
    </dgm:pt>
    <dgm:pt modelId="{16B153D4-E028-4694-8CAA-19CF7123FA9F}" type="pres">
      <dgm:prSet presAssocID="{D05764F6-A722-459A-A7E9-0E45BCA5827A}" presName="rect1" presStyleLbl="alignAcc1" presStyleIdx="0" presStyleCnt="1"/>
      <dgm:spPr/>
      <dgm:t>
        <a:bodyPr/>
        <a:lstStyle/>
        <a:p>
          <a:endParaRPr lang="es-CO"/>
        </a:p>
      </dgm:t>
    </dgm:pt>
    <dgm:pt modelId="{FC8492CB-C101-4492-8AE5-FF106A402080}" type="pres">
      <dgm:prSet presAssocID="{D05764F6-A722-459A-A7E9-0E45BCA5827A}" presName="rect1ParTxNoCh" presStyleLbl="alignAcc1" presStyleIdx="0" presStyleCnt="1">
        <dgm:presLayoutVars>
          <dgm:chMax val="1"/>
          <dgm:bulletEnabled val="1"/>
        </dgm:presLayoutVars>
      </dgm:prSet>
      <dgm:spPr/>
      <dgm:t>
        <a:bodyPr/>
        <a:lstStyle/>
        <a:p>
          <a:endParaRPr lang="es-CO"/>
        </a:p>
      </dgm:t>
    </dgm:pt>
  </dgm:ptLst>
  <dgm:cxnLst>
    <dgm:cxn modelId="{DFEFCBDF-009E-4137-BCF7-21FB250895D5}" type="presOf" srcId="{D05764F6-A722-459A-A7E9-0E45BCA5827A}" destId="{16B153D4-E028-4694-8CAA-19CF7123FA9F}" srcOrd="0" destOrd="0" presId="urn:microsoft.com/office/officeart/2005/8/layout/target3"/>
    <dgm:cxn modelId="{BD87E1CB-DA5A-4BBE-A42A-7885F021E921}" srcId="{3648EF4D-636F-4FED-A7C8-983B9AE1AC1B}" destId="{D05764F6-A722-459A-A7E9-0E45BCA5827A}" srcOrd="0" destOrd="0" parTransId="{C03BCACA-BC0A-47E2-90C4-F63BBCDBE651}" sibTransId="{38D001D6-4D0C-4017-99F6-B07BE1C58A30}"/>
    <dgm:cxn modelId="{35C71AF5-7BE6-4BAC-9C91-B03AC24C7114}" type="presOf" srcId="{D05764F6-A722-459A-A7E9-0E45BCA5827A}" destId="{FC8492CB-C101-4492-8AE5-FF106A402080}" srcOrd="1" destOrd="0" presId="urn:microsoft.com/office/officeart/2005/8/layout/target3"/>
    <dgm:cxn modelId="{2F335638-D9F7-462A-A8BE-D92B07599599}" type="presOf" srcId="{3648EF4D-636F-4FED-A7C8-983B9AE1AC1B}" destId="{2E40CEEA-1F94-4BDA-B248-653EDACF3322}" srcOrd="0" destOrd="0" presId="urn:microsoft.com/office/officeart/2005/8/layout/target3"/>
    <dgm:cxn modelId="{C6A3E886-BC92-425E-846B-76E04C45C72F}" type="presParOf" srcId="{2E40CEEA-1F94-4BDA-B248-653EDACF3322}" destId="{AB1199FD-F2B2-4781-B8C0-FFB4D189E3F1}" srcOrd="0" destOrd="0" presId="urn:microsoft.com/office/officeart/2005/8/layout/target3"/>
    <dgm:cxn modelId="{D297612C-801E-4459-9CCC-7A6E09D09C8B}" type="presParOf" srcId="{2E40CEEA-1F94-4BDA-B248-653EDACF3322}" destId="{10DE219B-354B-4616-B942-CB9E2F398A20}" srcOrd="1" destOrd="0" presId="urn:microsoft.com/office/officeart/2005/8/layout/target3"/>
    <dgm:cxn modelId="{CAB5C496-3DF7-46E4-9723-AEB41E930F4D}" type="presParOf" srcId="{2E40CEEA-1F94-4BDA-B248-653EDACF3322}" destId="{16B153D4-E028-4694-8CAA-19CF7123FA9F}" srcOrd="2" destOrd="0" presId="urn:microsoft.com/office/officeart/2005/8/layout/target3"/>
    <dgm:cxn modelId="{BE03AD91-BE5B-4DC3-96B0-F88DE79C7528}" type="presParOf" srcId="{2E40CEEA-1F94-4BDA-B248-653EDACF3322}" destId="{FC8492CB-C101-4492-8AE5-FF106A402080}" srcOrd="3"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0F116A6A-EA72-41EB-A46D-9B463991EE5C}"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9310FC2A-AA03-49AA-A5FD-70C4DFEFD390}">
      <dgm:prSet/>
      <dgm:spPr/>
      <dgm:t>
        <a:bodyPr/>
        <a:lstStyle/>
        <a:p>
          <a:pPr rtl="0"/>
          <a:r>
            <a:rPr lang="es-CO" dirty="0" smtClean="0"/>
            <a:t>Todo depende de la acción correcta de la voluntad. Este poder de elección lo ha dado Dios al hombre, y está de su parte el hacer uso de él o ejercerlo. No podéis cambiar vuestro propio corazón, ni por vuestras propias fuerzas darle los afectos del corazón a Dios, pero podéis sí, escogéis servirle. </a:t>
          </a:r>
        </a:p>
        <a:p>
          <a:pPr rtl="0"/>
          <a:r>
            <a:rPr lang="es-CO" b="0" dirty="0" smtClean="0">
              <a:solidFill>
                <a:srgbClr val="FF0000"/>
              </a:solidFill>
            </a:rPr>
            <a:t>Podéis darle vuestra voluntad; para que él pueda hacer de vosotros lo que él desea, según su voluntad. Así toda vuestra naturaleza estará bajo la influencia del Espíritu de Cristo; vuestros afectos se centrarán en él, y vuestros pensamientos estarán en armonía con los suyos. </a:t>
          </a:r>
        </a:p>
        <a:p>
          <a:pPr rtl="0"/>
          <a:r>
            <a:rPr lang="es-CO" b="0" dirty="0" smtClean="0">
              <a:solidFill>
                <a:srgbClr val="FF0000"/>
              </a:solidFill>
            </a:rPr>
            <a:t>En algún momento de tu vida tienes que decidir</a:t>
          </a:r>
          <a:endParaRPr lang="es-CO" b="0" dirty="0">
            <a:solidFill>
              <a:srgbClr val="FF0000"/>
            </a:solidFill>
          </a:endParaRPr>
        </a:p>
      </dgm:t>
    </dgm:pt>
    <dgm:pt modelId="{74D5699C-DBCF-476C-AA17-6F370B535AA7}" type="parTrans" cxnId="{C3860F5A-7BF1-49DE-8645-CC67C07FF9E2}">
      <dgm:prSet/>
      <dgm:spPr/>
      <dgm:t>
        <a:bodyPr/>
        <a:lstStyle/>
        <a:p>
          <a:endParaRPr lang="es-CO"/>
        </a:p>
      </dgm:t>
    </dgm:pt>
    <dgm:pt modelId="{0F2EA01C-DDB0-4E0C-8279-B8C8FE6B3C11}" type="sibTrans" cxnId="{C3860F5A-7BF1-49DE-8645-CC67C07FF9E2}">
      <dgm:prSet/>
      <dgm:spPr/>
      <dgm:t>
        <a:bodyPr/>
        <a:lstStyle/>
        <a:p>
          <a:endParaRPr lang="es-CO"/>
        </a:p>
      </dgm:t>
    </dgm:pt>
    <dgm:pt modelId="{1ADEC0C4-9579-4C33-A11E-791921797FD0}" type="pres">
      <dgm:prSet presAssocID="{0F116A6A-EA72-41EB-A46D-9B463991EE5C}" presName="Name0" presStyleCnt="0">
        <dgm:presLayoutVars>
          <dgm:chMax val="7"/>
          <dgm:dir/>
          <dgm:animLvl val="lvl"/>
          <dgm:resizeHandles val="exact"/>
        </dgm:presLayoutVars>
      </dgm:prSet>
      <dgm:spPr/>
      <dgm:t>
        <a:bodyPr/>
        <a:lstStyle/>
        <a:p>
          <a:endParaRPr lang="es-CO"/>
        </a:p>
      </dgm:t>
    </dgm:pt>
    <dgm:pt modelId="{EC8AF2D6-8AFF-42C4-97B6-812AF1850C3F}" type="pres">
      <dgm:prSet presAssocID="{9310FC2A-AA03-49AA-A5FD-70C4DFEFD390}" presName="circle1" presStyleLbl="node1" presStyleIdx="0" presStyleCnt="1" custScaleX="121854" custLinFactNeighborX="1668" custLinFactNeighborY="-214"/>
      <dgm:spPr>
        <a:blipFill rotWithShape="0">
          <a:blip xmlns:r="http://schemas.openxmlformats.org/officeDocument/2006/relationships" r:embed="rId1"/>
          <a:stretch>
            <a:fillRect/>
          </a:stretch>
        </a:blipFill>
      </dgm:spPr>
      <dgm:t>
        <a:bodyPr/>
        <a:lstStyle/>
        <a:p>
          <a:endParaRPr lang="es-CO"/>
        </a:p>
      </dgm:t>
    </dgm:pt>
    <dgm:pt modelId="{866B933D-7ACE-4DBB-B6FF-A92B54BE2F1B}" type="pres">
      <dgm:prSet presAssocID="{9310FC2A-AA03-49AA-A5FD-70C4DFEFD390}" presName="space" presStyleCnt="0"/>
      <dgm:spPr/>
    </dgm:pt>
    <dgm:pt modelId="{B50D8CB1-0D6E-4E4C-9951-E557C09DA9A8}" type="pres">
      <dgm:prSet presAssocID="{9310FC2A-AA03-49AA-A5FD-70C4DFEFD390}" presName="rect1" presStyleLbl="alignAcc1" presStyleIdx="0" presStyleCnt="1"/>
      <dgm:spPr/>
      <dgm:t>
        <a:bodyPr/>
        <a:lstStyle/>
        <a:p>
          <a:endParaRPr lang="es-CO"/>
        </a:p>
      </dgm:t>
    </dgm:pt>
    <dgm:pt modelId="{B81B4CCC-2627-4E57-AB22-AE91F9513A1B}" type="pres">
      <dgm:prSet presAssocID="{9310FC2A-AA03-49AA-A5FD-70C4DFEFD390}" presName="rect1ParTxNoCh" presStyleLbl="alignAcc1" presStyleIdx="0" presStyleCnt="1">
        <dgm:presLayoutVars>
          <dgm:chMax val="1"/>
          <dgm:bulletEnabled val="1"/>
        </dgm:presLayoutVars>
      </dgm:prSet>
      <dgm:spPr/>
      <dgm:t>
        <a:bodyPr/>
        <a:lstStyle/>
        <a:p>
          <a:endParaRPr lang="es-CO"/>
        </a:p>
      </dgm:t>
    </dgm:pt>
  </dgm:ptLst>
  <dgm:cxnLst>
    <dgm:cxn modelId="{0F5DF294-6294-4D68-BE3E-DB5F0DC2495A}" type="presOf" srcId="{9310FC2A-AA03-49AA-A5FD-70C4DFEFD390}" destId="{B50D8CB1-0D6E-4E4C-9951-E557C09DA9A8}" srcOrd="0" destOrd="0" presId="urn:microsoft.com/office/officeart/2005/8/layout/target3"/>
    <dgm:cxn modelId="{9B9B7028-7CC2-4752-A895-CBDF63BA84BD}" type="presOf" srcId="{0F116A6A-EA72-41EB-A46D-9B463991EE5C}" destId="{1ADEC0C4-9579-4C33-A11E-791921797FD0}" srcOrd="0" destOrd="0" presId="urn:microsoft.com/office/officeart/2005/8/layout/target3"/>
    <dgm:cxn modelId="{D42D9FB8-848D-4355-99D4-B8F331CD8571}" type="presOf" srcId="{9310FC2A-AA03-49AA-A5FD-70C4DFEFD390}" destId="{B81B4CCC-2627-4E57-AB22-AE91F9513A1B}" srcOrd="1" destOrd="0" presId="urn:microsoft.com/office/officeart/2005/8/layout/target3"/>
    <dgm:cxn modelId="{C3860F5A-7BF1-49DE-8645-CC67C07FF9E2}" srcId="{0F116A6A-EA72-41EB-A46D-9B463991EE5C}" destId="{9310FC2A-AA03-49AA-A5FD-70C4DFEFD390}" srcOrd="0" destOrd="0" parTransId="{74D5699C-DBCF-476C-AA17-6F370B535AA7}" sibTransId="{0F2EA01C-DDB0-4E0C-8279-B8C8FE6B3C11}"/>
    <dgm:cxn modelId="{A5F8135C-A8AC-4E29-8EC7-1989BE418273}" type="presParOf" srcId="{1ADEC0C4-9579-4C33-A11E-791921797FD0}" destId="{EC8AF2D6-8AFF-42C4-97B6-812AF1850C3F}" srcOrd="0" destOrd="0" presId="urn:microsoft.com/office/officeart/2005/8/layout/target3"/>
    <dgm:cxn modelId="{916A6AD5-2DE2-496B-BFF4-703FA9A841C9}" type="presParOf" srcId="{1ADEC0C4-9579-4C33-A11E-791921797FD0}" destId="{866B933D-7ACE-4DBB-B6FF-A92B54BE2F1B}" srcOrd="1" destOrd="0" presId="urn:microsoft.com/office/officeart/2005/8/layout/target3"/>
    <dgm:cxn modelId="{3021A5E8-5279-4313-8FD6-C2BE2FEA5462}" type="presParOf" srcId="{1ADEC0C4-9579-4C33-A11E-791921797FD0}" destId="{B50D8CB1-0D6E-4E4C-9951-E557C09DA9A8}" srcOrd="2" destOrd="0" presId="urn:microsoft.com/office/officeart/2005/8/layout/target3"/>
    <dgm:cxn modelId="{4EF6CA01-E4F7-449E-BDA4-47A7415D3A38}" type="presParOf" srcId="{1ADEC0C4-9579-4C33-A11E-791921797FD0}" destId="{B81B4CCC-2627-4E57-AB22-AE91F9513A1B}" srcOrd="3"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562C4B9B-35FC-4687-896D-97A7767B14F9}"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s-CO"/>
        </a:p>
      </dgm:t>
    </dgm:pt>
    <dgm:pt modelId="{2FEEBE0E-3AEA-4D36-A18C-E5544370B53C}">
      <dgm:prSet/>
      <dgm:spPr/>
      <dgm:t>
        <a:bodyPr/>
        <a:lstStyle/>
        <a:p>
          <a:pPr rtl="0"/>
          <a:r>
            <a:rPr lang="es-CO" b="1" dirty="0" smtClean="0">
              <a:solidFill>
                <a:srgbClr val="FF0000"/>
              </a:solidFill>
            </a:rPr>
            <a:t>Los deseos de santidad y de perfección son muy buenos; pero si no se sale del deseo, ellos no llegarán a valer nada. </a:t>
          </a:r>
        </a:p>
        <a:p>
          <a:pPr rtl="0"/>
          <a:r>
            <a:rPr lang="es-CO" b="1" dirty="0" smtClean="0">
              <a:solidFill>
                <a:srgbClr val="FF0000"/>
              </a:solidFill>
            </a:rPr>
            <a:t>Muchos se perderán mientras anhelan y desean ser cristianos. No llegan al punto de ceder la voluntad a Dios. No eligen ahora ser cristianos. </a:t>
          </a:r>
          <a:endParaRPr lang="es-CO" b="1" dirty="0">
            <a:solidFill>
              <a:srgbClr val="FF0000"/>
            </a:solidFill>
          </a:endParaRPr>
        </a:p>
      </dgm:t>
    </dgm:pt>
    <dgm:pt modelId="{CFDD797D-467A-4A5D-96AA-04D2CEBDA0D7}" type="parTrans" cxnId="{1805BDFF-83D4-473F-81ED-43F471920802}">
      <dgm:prSet/>
      <dgm:spPr/>
      <dgm:t>
        <a:bodyPr/>
        <a:lstStyle/>
        <a:p>
          <a:endParaRPr lang="es-CO"/>
        </a:p>
      </dgm:t>
    </dgm:pt>
    <dgm:pt modelId="{D24DF130-4E63-40FC-919A-A0913F6987B9}" type="sibTrans" cxnId="{1805BDFF-83D4-473F-81ED-43F471920802}">
      <dgm:prSet/>
      <dgm:spPr/>
      <dgm:t>
        <a:bodyPr/>
        <a:lstStyle/>
        <a:p>
          <a:endParaRPr lang="es-CO"/>
        </a:p>
      </dgm:t>
    </dgm:pt>
    <dgm:pt modelId="{E8FF2C62-41C6-40FD-82A1-152B843D11D3}">
      <dgm:prSet/>
      <dgm:spPr/>
      <dgm:t>
        <a:bodyPr/>
        <a:lstStyle/>
        <a:p>
          <a:pPr rtl="0"/>
          <a:r>
            <a:rPr lang="es-CO" dirty="0" smtClean="0"/>
            <a:t>Por medio del ejercicio correcto de la voluntad, puede efectuarse un cambio completo en su vida. Cediendo vuestra voluntad a Cristo, os uniréis con el poder que está sobre principados y potestades. Tendréis fuerzas de lo alto que os mantendrán firmes, y así, y rindiéndoos constantemente a Dios, seréis capacitados para vivir una vida nueva, una vida de fe. </a:t>
          </a:r>
          <a:endParaRPr lang="es-CO" dirty="0"/>
        </a:p>
      </dgm:t>
    </dgm:pt>
    <dgm:pt modelId="{EEDA3402-7FA7-465A-BE51-BC62FC64D6EA}" type="parTrans" cxnId="{642B1A10-29D5-440D-80B0-3EC329BCE88F}">
      <dgm:prSet/>
      <dgm:spPr/>
      <dgm:t>
        <a:bodyPr/>
        <a:lstStyle/>
        <a:p>
          <a:endParaRPr lang="es-CO"/>
        </a:p>
      </dgm:t>
    </dgm:pt>
    <dgm:pt modelId="{5918696D-EBAB-4727-83A4-653BC62B48C0}" type="sibTrans" cxnId="{642B1A10-29D5-440D-80B0-3EC329BCE88F}">
      <dgm:prSet/>
      <dgm:spPr/>
      <dgm:t>
        <a:bodyPr/>
        <a:lstStyle/>
        <a:p>
          <a:endParaRPr lang="es-CO"/>
        </a:p>
      </dgm:t>
    </dgm:pt>
    <dgm:pt modelId="{1E56D38F-2AD9-4C88-AC79-10BA37C509C9}" type="pres">
      <dgm:prSet presAssocID="{562C4B9B-35FC-4687-896D-97A7767B14F9}" presName="Name0" presStyleCnt="0">
        <dgm:presLayoutVars>
          <dgm:chMax val="7"/>
          <dgm:dir/>
          <dgm:animLvl val="lvl"/>
          <dgm:resizeHandles val="exact"/>
        </dgm:presLayoutVars>
      </dgm:prSet>
      <dgm:spPr/>
      <dgm:t>
        <a:bodyPr/>
        <a:lstStyle/>
        <a:p>
          <a:endParaRPr lang="es-CO"/>
        </a:p>
      </dgm:t>
    </dgm:pt>
    <dgm:pt modelId="{2770B833-4F02-4D39-B677-301FB514FE47}" type="pres">
      <dgm:prSet presAssocID="{2FEEBE0E-3AEA-4D36-A18C-E5544370B53C}" presName="circle1" presStyleLbl="node1" presStyleIdx="0" presStyleCnt="1"/>
      <dgm:spPr>
        <a:blipFill rotWithShape="0">
          <a:blip xmlns:r="http://schemas.openxmlformats.org/officeDocument/2006/relationships" r:embed="rId1"/>
          <a:stretch>
            <a:fillRect/>
          </a:stretch>
        </a:blipFill>
      </dgm:spPr>
    </dgm:pt>
    <dgm:pt modelId="{D8E148BA-30B3-459A-B79C-0205D3E3C5D1}" type="pres">
      <dgm:prSet presAssocID="{2FEEBE0E-3AEA-4D36-A18C-E5544370B53C}" presName="space" presStyleCnt="0"/>
      <dgm:spPr/>
    </dgm:pt>
    <dgm:pt modelId="{1782B373-B4EE-46AF-8646-DF5534EF5CA3}" type="pres">
      <dgm:prSet presAssocID="{2FEEBE0E-3AEA-4D36-A18C-E5544370B53C}" presName="rect1" presStyleLbl="alignAcc1" presStyleIdx="0" presStyleCnt="1"/>
      <dgm:spPr/>
      <dgm:t>
        <a:bodyPr/>
        <a:lstStyle/>
        <a:p>
          <a:endParaRPr lang="es-CO"/>
        </a:p>
      </dgm:t>
    </dgm:pt>
    <dgm:pt modelId="{0B89E6D5-BE68-4725-8EE5-1CD977F4D06B}" type="pres">
      <dgm:prSet presAssocID="{2FEEBE0E-3AEA-4D36-A18C-E5544370B53C}" presName="rect1ParTx" presStyleLbl="alignAcc1" presStyleIdx="0" presStyleCnt="1">
        <dgm:presLayoutVars>
          <dgm:chMax val="1"/>
          <dgm:bulletEnabled val="1"/>
        </dgm:presLayoutVars>
      </dgm:prSet>
      <dgm:spPr/>
      <dgm:t>
        <a:bodyPr/>
        <a:lstStyle/>
        <a:p>
          <a:endParaRPr lang="es-CO"/>
        </a:p>
      </dgm:t>
    </dgm:pt>
    <dgm:pt modelId="{26B6905F-05A2-41AF-B5CD-F7059CB5AA7E}" type="pres">
      <dgm:prSet presAssocID="{2FEEBE0E-3AEA-4D36-A18C-E5544370B53C}" presName="rect1ChTx" presStyleLbl="alignAcc1" presStyleIdx="0" presStyleCnt="1">
        <dgm:presLayoutVars>
          <dgm:bulletEnabled val="1"/>
        </dgm:presLayoutVars>
      </dgm:prSet>
      <dgm:spPr/>
      <dgm:t>
        <a:bodyPr/>
        <a:lstStyle/>
        <a:p>
          <a:endParaRPr lang="es-CO"/>
        </a:p>
      </dgm:t>
    </dgm:pt>
  </dgm:ptLst>
  <dgm:cxnLst>
    <dgm:cxn modelId="{C23564C4-6C8F-4C69-A25E-09A3BDB0D861}" type="presOf" srcId="{2FEEBE0E-3AEA-4D36-A18C-E5544370B53C}" destId="{1782B373-B4EE-46AF-8646-DF5534EF5CA3}" srcOrd="0" destOrd="0" presId="urn:microsoft.com/office/officeart/2005/8/layout/target3"/>
    <dgm:cxn modelId="{1805BDFF-83D4-473F-81ED-43F471920802}" srcId="{562C4B9B-35FC-4687-896D-97A7767B14F9}" destId="{2FEEBE0E-3AEA-4D36-A18C-E5544370B53C}" srcOrd="0" destOrd="0" parTransId="{CFDD797D-467A-4A5D-96AA-04D2CEBDA0D7}" sibTransId="{D24DF130-4E63-40FC-919A-A0913F6987B9}"/>
    <dgm:cxn modelId="{642B1A10-29D5-440D-80B0-3EC329BCE88F}" srcId="{2FEEBE0E-3AEA-4D36-A18C-E5544370B53C}" destId="{E8FF2C62-41C6-40FD-82A1-152B843D11D3}" srcOrd="0" destOrd="0" parTransId="{EEDA3402-7FA7-465A-BE51-BC62FC64D6EA}" sibTransId="{5918696D-EBAB-4727-83A4-653BC62B48C0}"/>
    <dgm:cxn modelId="{7477B2CA-5CF9-4A3F-9DE8-FEBEECA53882}" type="presOf" srcId="{562C4B9B-35FC-4687-896D-97A7767B14F9}" destId="{1E56D38F-2AD9-4C88-AC79-10BA37C509C9}" srcOrd="0" destOrd="0" presId="urn:microsoft.com/office/officeart/2005/8/layout/target3"/>
    <dgm:cxn modelId="{87F64B30-6A65-4003-BF92-5A17DA636B83}" type="presOf" srcId="{2FEEBE0E-3AEA-4D36-A18C-E5544370B53C}" destId="{0B89E6D5-BE68-4725-8EE5-1CD977F4D06B}" srcOrd="1" destOrd="0" presId="urn:microsoft.com/office/officeart/2005/8/layout/target3"/>
    <dgm:cxn modelId="{22D00DF4-D9AB-443E-A0E2-C2E78D92F6B8}" type="presOf" srcId="{E8FF2C62-41C6-40FD-82A1-152B843D11D3}" destId="{26B6905F-05A2-41AF-B5CD-F7059CB5AA7E}" srcOrd="0" destOrd="0" presId="urn:microsoft.com/office/officeart/2005/8/layout/target3"/>
    <dgm:cxn modelId="{38E21586-6B14-4287-87A9-7D9E8FAAD3B6}" type="presParOf" srcId="{1E56D38F-2AD9-4C88-AC79-10BA37C509C9}" destId="{2770B833-4F02-4D39-B677-301FB514FE47}" srcOrd="0" destOrd="0" presId="urn:microsoft.com/office/officeart/2005/8/layout/target3"/>
    <dgm:cxn modelId="{62D5C641-A781-4B95-A557-EE06E174294F}" type="presParOf" srcId="{1E56D38F-2AD9-4C88-AC79-10BA37C509C9}" destId="{D8E148BA-30B3-459A-B79C-0205D3E3C5D1}" srcOrd="1" destOrd="0" presId="urn:microsoft.com/office/officeart/2005/8/layout/target3"/>
    <dgm:cxn modelId="{9DCDE444-2333-4637-B1B2-1BC2EEEE60E4}" type="presParOf" srcId="{1E56D38F-2AD9-4C88-AC79-10BA37C509C9}" destId="{1782B373-B4EE-46AF-8646-DF5534EF5CA3}" srcOrd="2" destOrd="0" presId="urn:microsoft.com/office/officeart/2005/8/layout/target3"/>
    <dgm:cxn modelId="{4961EEF9-A89D-4B3E-B0FA-2EC7700D205F}" type="presParOf" srcId="{1E56D38F-2AD9-4C88-AC79-10BA37C509C9}" destId="{0B89E6D5-BE68-4725-8EE5-1CD977F4D06B}" srcOrd="3" destOrd="0" presId="urn:microsoft.com/office/officeart/2005/8/layout/target3"/>
    <dgm:cxn modelId="{C5BF492F-7B0E-472D-8EE4-4945E31AFC63}" type="presParOf" srcId="{1E56D38F-2AD9-4C88-AC79-10BA37C509C9}" destId="{26B6905F-05A2-41AF-B5CD-F7059CB5AA7E}" srcOrd="4"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0ED16D-36FE-46C2-86CB-C2836A57DBE3}">
      <dsp:nvSpPr>
        <dsp:cNvPr id="0" name=""/>
        <dsp:cNvSpPr/>
      </dsp:nvSpPr>
      <dsp:spPr>
        <a:xfrm>
          <a:off x="0" y="-12465"/>
          <a:ext cx="4525963" cy="4525963"/>
        </a:xfrm>
        <a:prstGeom prst="pie">
          <a:avLst>
            <a:gd name="adj1" fmla="val 5400000"/>
            <a:gd name="adj2" fmla="val 16200000"/>
          </a:avLst>
        </a:prstGeom>
        <a:blipFill rotWithShape="0">
          <a:blip xmlns:r="http://schemas.openxmlformats.org/officeDocument/2006/relationships" r:embed="rId1"/>
          <a:stretch>
            <a:fillRect/>
          </a:stretch>
        </a:blip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84613517-350F-43D3-8966-03CDC016CAAA}">
      <dsp:nvSpPr>
        <dsp:cNvPr id="0" name=""/>
        <dsp:cNvSpPr/>
      </dsp:nvSpPr>
      <dsp:spPr>
        <a:xfrm>
          <a:off x="2242575" y="-12465"/>
          <a:ext cx="5966618" cy="4525963"/>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scene3d>
          <a:camera prst="orthographicFront"/>
          <a:lightRig rig="threePt" dir="t"/>
        </a:scene3d>
        <a:sp3d>
          <a:bevelT w="165100" prst="coolSlant"/>
        </a:sp3d>
      </dsp:spPr>
      <dsp:style>
        <a:lnRef idx="1">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lvl="0" algn="ctr" defTabSz="1422400" rtl="0">
            <a:lnSpc>
              <a:spcPct val="90000"/>
            </a:lnSpc>
            <a:spcBef>
              <a:spcPct val="0"/>
            </a:spcBef>
            <a:spcAft>
              <a:spcPct val="35000"/>
            </a:spcAft>
          </a:pPr>
          <a:r>
            <a:rPr lang="es-CO" sz="3200" kern="1200" dirty="0" smtClean="0"/>
            <a:t>Dios ha prometido: "</a:t>
          </a:r>
          <a:r>
            <a:rPr lang="es-CO" sz="3200" b="1" kern="1200" dirty="0" smtClean="0"/>
            <a:t>Me buscaréis y me hallaréis, porque me buscaréis de todo corazón</a:t>
          </a:r>
          <a:r>
            <a:rPr lang="es-CO" sz="3200" kern="1200" dirty="0" smtClean="0"/>
            <a:t>." </a:t>
          </a:r>
          <a:r>
            <a:rPr lang="es-CO" sz="3200" kern="1200" dirty="0" smtClean="0">
              <a:solidFill>
                <a:srgbClr val="FF0000"/>
              </a:solidFill>
            </a:rPr>
            <a:t>(Jeremías 29:13). </a:t>
          </a:r>
          <a:endParaRPr lang="es-CO" sz="3200" kern="1200" dirty="0">
            <a:solidFill>
              <a:srgbClr val="FF0000"/>
            </a:solidFill>
          </a:endParaRPr>
        </a:p>
      </dsp:txBody>
      <dsp:txXfrm>
        <a:off x="2242575" y="-12465"/>
        <a:ext cx="5966618" cy="2149832"/>
      </dsp:txXfrm>
    </dsp:sp>
    <dsp:sp modelId="{EEA1D407-7C94-49AC-93C4-CE3A99C62953}">
      <dsp:nvSpPr>
        <dsp:cNvPr id="0" name=""/>
        <dsp:cNvSpPr/>
      </dsp:nvSpPr>
      <dsp:spPr>
        <a:xfrm flipH="1">
          <a:off x="1188065" y="1084163"/>
          <a:ext cx="43426" cy="2149832"/>
        </a:xfrm>
        <a:prstGeom prst="pie">
          <a:avLst>
            <a:gd name="adj1" fmla="val 5400000"/>
            <a:gd name="adj2" fmla="val 1620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sp>
    <dsp:sp modelId="{96DFABBC-A038-4E05-B043-BF1BB69571F6}">
      <dsp:nvSpPr>
        <dsp:cNvPr id="0" name=""/>
        <dsp:cNvSpPr/>
      </dsp:nvSpPr>
      <dsp:spPr>
        <a:xfrm>
          <a:off x="2262981" y="1886137"/>
          <a:ext cx="5966618" cy="2652291"/>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scene3d>
          <a:camera prst="orthographicFront"/>
          <a:lightRig rig="threePt" dir="t"/>
        </a:scene3d>
        <a:sp3d>
          <a:bevelT w="165100" prst="coolSlant"/>
        </a:sp3d>
      </dsp:spPr>
      <dsp:style>
        <a:lnRef idx="1">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b="1" kern="1200" dirty="0" smtClean="0">
              <a:solidFill>
                <a:srgbClr val="0070C0"/>
              </a:solidFill>
            </a:rPr>
            <a:t>Todo el corazón tiene que ser entregado a Dios, o no se efectuará en nosotros el cambio que nos hará semejantes a él. Por naturaleza estamos enemistados con Dios. </a:t>
          </a:r>
        </a:p>
        <a:p>
          <a:pPr lvl="0" algn="ctr" defTabSz="889000" rtl="0">
            <a:lnSpc>
              <a:spcPct val="90000"/>
            </a:lnSpc>
            <a:spcBef>
              <a:spcPct val="0"/>
            </a:spcBef>
            <a:spcAft>
              <a:spcPct val="35000"/>
            </a:spcAft>
          </a:pPr>
          <a:r>
            <a:rPr lang="es-CO" sz="2000" kern="1200" dirty="0" smtClean="0"/>
            <a:t>El Espíritu Santo describe nuestra condición con las siguientes palabras: "…</a:t>
          </a:r>
          <a:r>
            <a:rPr lang="es-CO" sz="2000" b="1" kern="1200" dirty="0" smtClean="0"/>
            <a:t>Muertos en vuestros delitos y pecados</a:t>
          </a:r>
          <a:r>
            <a:rPr lang="es-CO" sz="2000" kern="1200" dirty="0" smtClean="0"/>
            <a:t>" </a:t>
          </a:r>
          <a:r>
            <a:rPr lang="es-CO" sz="2000" b="1" kern="1200" dirty="0" smtClean="0">
              <a:solidFill>
                <a:srgbClr val="FF0000"/>
              </a:solidFill>
            </a:rPr>
            <a:t>(Efesios 2:1); </a:t>
          </a:r>
          <a:r>
            <a:rPr lang="es-CO" sz="2000" kern="1200" dirty="0" smtClean="0"/>
            <a:t>"</a:t>
          </a:r>
          <a:r>
            <a:rPr lang="es-CO" sz="2000" b="1" kern="1200" dirty="0" smtClean="0"/>
            <a:t>toda cabeza está enferma y todo corazón doliente" "no hay en él cosa sana</a:t>
          </a:r>
          <a:r>
            <a:rPr lang="es-CO" sz="2000" kern="1200" dirty="0" smtClean="0"/>
            <a:t>" </a:t>
          </a:r>
        </a:p>
        <a:p>
          <a:pPr lvl="0" algn="ctr" defTabSz="889000" rtl="0">
            <a:lnSpc>
              <a:spcPct val="90000"/>
            </a:lnSpc>
            <a:spcBef>
              <a:spcPct val="0"/>
            </a:spcBef>
            <a:spcAft>
              <a:spcPct val="35000"/>
            </a:spcAft>
          </a:pPr>
          <a:r>
            <a:rPr lang="es-CO" sz="2000" b="1" kern="1200" dirty="0" smtClean="0">
              <a:solidFill>
                <a:srgbClr val="FF0000"/>
              </a:solidFill>
            </a:rPr>
            <a:t>(Isaías 1:5-6). </a:t>
          </a:r>
          <a:endParaRPr lang="es-CO" sz="2000" b="1" kern="1200" dirty="0">
            <a:solidFill>
              <a:srgbClr val="FF0000"/>
            </a:solidFill>
          </a:endParaRPr>
        </a:p>
      </dsp:txBody>
      <dsp:txXfrm>
        <a:off x="2262981" y="1886137"/>
        <a:ext cx="5966618" cy="265229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15C99C-BFE9-4721-AF6D-29B1C592A2CE}">
      <dsp:nvSpPr>
        <dsp:cNvPr id="0" name=""/>
        <dsp:cNvSpPr/>
      </dsp:nvSpPr>
      <dsp:spPr>
        <a:xfrm>
          <a:off x="-378273" y="0"/>
          <a:ext cx="5904656" cy="5904656"/>
        </a:xfrm>
        <a:prstGeom prst="triangl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C581B4F-7B13-42EC-A8C3-D2974DEB36B0}">
      <dsp:nvSpPr>
        <dsp:cNvPr id="0" name=""/>
        <dsp:cNvSpPr/>
      </dsp:nvSpPr>
      <dsp:spPr>
        <a:xfrm>
          <a:off x="378262" y="595940"/>
          <a:ext cx="8229611" cy="1396377"/>
        </a:xfrm>
        <a:prstGeom prst="roundRect">
          <a:avLst/>
        </a:prstGeom>
        <a:solidFill>
          <a:schemeClr val="accent3">
            <a:lumMod val="20000"/>
            <a:lumOff val="8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s-CO" sz="2400" kern="1200" dirty="0" smtClean="0"/>
            <a:t>La guerra contra el "yo" es la más reñida que jamás se haya llevado a cabo. La entrega del "yo", rindiendo toda a la voluntad de Dios, requiere una lucha; pero el alma tiene que someterse a dios antes de ser renovada en santidad. </a:t>
          </a:r>
          <a:endParaRPr lang="es-CO" sz="2400" kern="1200" dirty="0"/>
        </a:p>
      </dsp:txBody>
      <dsp:txXfrm>
        <a:off x="446428" y="664106"/>
        <a:ext cx="8093279" cy="1260045"/>
      </dsp:txXfrm>
    </dsp:sp>
    <dsp:sp modelId="{DBDFA005-AF35-4B10-B8EA-6ED268EA3CE0}">
      <dsp:nvSpPr>
        <dsp:cNvPr id="0" name=""/>
        <dsp:cNvSpPr/>
      </dsp:nvSpPr>
      <dsp:spPr>
        <a:xfrm>
          <a:off x="802440" y="2166865"/>
          <a:ext cx="7381253" cy="1396377"/>
        </a:xfrm>
        <a:prstGeom prst="roundRect">
          <a:avLst/>
        </a:prstGeom>
        <a:solidFill>
          <a:schemeClr val="bg2">
            <a:lumMod val="9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s-CO" sz="2400" b="1" kern="1200" dirty="0" smtClean="0">
              <a:solidFill>
                <a:srgbClr val="FF0000"/>
              </a:solidFill>
            </a:rPr>
            <a:t>El gobierno de Dios no está fundado, como Satanás quiere hacerlo aparecer, sobre la sumisión absoluta y ciega, ejerciendo un control completo e irrazonable sobre sus súbditos. </a:t>
          </a:r>
          <a:endParaRPr lang="es-CO" sz="2400" b="1" kern="1200" dirty="0">
            <a:solidFill>
              <a:srgbClr val="FF0000"/>
            </a:solidFill>
          </a:endParaRPr>
        </a:p>
      </dsp:txBody>
      <dsp:txXfrm>
        <a:off x="870606" y="2235031"/>
        <a:ext cx="7244921" cy="1260045"/>
      </dsp:txXfrm>
    </dsp:sp>
    <dsp:sp modelId="{7E4F4B7A-B34F-4799-B6B0-7FB1A62B2D13}">
      <dsp:nvSpPr>
        <dsp:cNvPr id="0" name=""/>
        <dsp:cNvSpPr/>
      </dsp:nvSpPr>
      <dsp:spPr>
        <a:xfrm>
          <a:off x="1162466" y="3737790"/>
          <a:ext cx="6661201" cy="1396377"/>
        </a:xfrm>
        <a:prstGeom prst="roundRect">
          <a:avLst/>
        </a:prstGeom>
        <a:solidFill>
          <a:schemeClr val="accent3">
            <a:lumMod val="20000"/>
            <a:lumOff val="8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kern="1200" dirty="0" smtClean="0"/>
            <a:t>En cambio, apela al intelecto y a la conciencia. "Venid luego, y estemos a cuenta" (Isaías 1:18), es la invitación del Creador a los seres que él ha creado. Dios no puede aceptar un homenaje que no se le rinda inteligentemente y de buena voluntad. </a:t>
          </a:r>
          <a:endParaRPr lang="es-CO" sz="2000" kern="1200" dirty="0"/>
        </a:p>
      </dsp:txBody>
      <dsp:txXfrm>
        <a:off x="1230632" y="3805956"/>
        <a:ext cx="6524869" cy="126004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597295-5A31-4EDF-86D7-D63EF910C6CB}">
      <dsp:nvSpPr>
        <dsp:cNvPr id="0" name=""/>
        <dsp:cNvSpPr/>
      </dsp:nvSpPr>
      <dsp:spPr>
        <a:xfrm>
          <a:off x="0" y="254709"/>
          <a:ext cx="5212080" cy="521208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1824194-A0D8-41CE-BB64-32D9E1CBDA99}">
      <dsp:nvSpPr>
        <dsp:cNvPr id="0" name=""/>
        <dsp:cNvSpPr/>
      </dsp:nvSpPr>
      <dsp:spPr>
        <a:xfrm>
          <a:off x="2606040" y="254709"/>
          <a:ext cx="6080760" cy="521208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s-CO" sz="2400" kern="1200" dirty="0" smtClean="0"/>
            <a:t>Una sumisión forzada impediría todo desarrollo de la mente y del carácter; haría del hombre un autómata. Esto no es el propósito del Creador. </a:t>
          </a:r>
        </a:p>
        <a:p>
          <a:pPr lvl="0" algn="ctr" defTabSz="1066800" rtl="0">
            <a:lnSpc>
              <a:spcPct val="90000"/>
            </a:lnSpc>
            <a:spcBef>
              <a:spcPct val="0"/>
            </a:spcBef>
            <a:spcAft>
              <a:spcPct val="35000"/>
            </a:spcAft>
          </a:pPr>
          <a:r>
            <a:rPr lang="es-CO" sz="2400" b="1" kern="1200" dirty="0" smtClean="0">
              <a:solidFill>
                <a:srgbClr val="FF0000"/>
              </a:solidFill>
            </a:rPr>
            <a:t>El quiere que el hombre, que es la corona de su poder creador, alcance el más alto nivel posible de desarrollo. Pone delante de nosotros la gloriosa altura a la cual él quiere que nosotros lleguemos mediante su gracia. Nos invita a entregarnos a él, de modo que pueda hacer su voluntad en nosotros. </a:t>
          </a:r>
        </a:p>
        <a:p>
          <a:pPr lvl="0" algn="ctr" defTabSz="1066800" rtl="0">
            <a:lnSpc>
              <a:spcPct val="90000"/>
            </a:lnSpc>
            <a:spcBef>
              <a:spcPct val="0"/>
            </a:spcBef>
            <a:spcAft>
              <a:spcPct val="35000"/>
            </a:spcAft>
          </a:pPr>
          <a:r>
            <a:rPr lang="es-CO" sz="2400" kern="1200" dirty="0" smtClean="0"/>
            <a:t>Somos nosotros los que tenemos que escoger si queremos ser libres de la esclavitud del pecado, para compartir la gloriosa libertad de los hijos de Dios. </a:t>
          </a:r>
          <a:endParaRPr lang="es-CO" sz="2400" kern="1200" dirty="0"/>
        </a:p>
      </dsp:txBody>
      <dsp:txXfrm>
        <a:off x="2606040" y="254709"/>
        <a:ext cx="6080760" cy="521208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559FEB-EC79-4EA8-9EF5-B93CEC1038CA}">
      <dsp:nvSpPr>
        <dsp:cNvPr id="0" name=""/>
        <dsp:cNvSpPr/>
      </dsp:nvSpPr>
      <dsp:spPr>
        <a:xfrm>
          <a:off x="0" y="418295"/>
          <a:ext cx="5212080" cy="521208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B6C4CA3-4AEE-4A55-88F7-7B075457CC27}">
      <dsp:nvSpPr>
        <dsp:cNvPr id="0" name=""/>
        <dsp:cNvSpPr/>
      </dsp:nvSpPr>
      <dsp:spPr>
        <a:xfrm>
          <a:off x="2606040" y="418295"/>
          <a:ext cx="6080760" cy="521208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lvl="0" algn="ctr" defTabSz="933450" rtl="0">
            <a:lnSpc>
              <a:spcPct val="90000"/>
            </a:lnSpc>
            <a:spcBef>
              <a:spcPct val="0"/>
            </a:spcBef>
            <a:spcAft>
              <a:spcPct val="35000"/>
            </a:spcAft>
          </a:pPr>
          <a:r>
            <a:rPr lang="es-CO" sz="2100" kern="1200" dirty="0" smtClean="0"/>
            <a:t>Al entregarnos a Dios, tenemos necesariamente que separarnos de todo lo que nos aleje de él. Por esto dijo el Salvador: "</a:t>
          </a:r>
          <a:r>
            <a:rPr lang="es-CO" sz="2100" b="1" kern="1200" dirty="0" smtClean="0"/>
            <a:t>Así, pues, cualquiera de vosotros que no renuncia a todo lo que posee, no puede ser mi discípulo</a:t>
          </a:r>
          <a:r>
            <a:rPr lang="es-CO" sz="2100" kern="1200" dirty="0" smtClean="0"/>
            <a:t>." </a:t>
          </a:r>
          <a:r>
            <a:rPr lang="es-CO" sz="2100" b="1" u="sng" kern="1200" dirty="0" smtClean="0"/>
            <a:t>(Lucas 14:33). </a:t>
          </a:r>
        </a:p>
        <a:p>
          <a:pPr lvl="0" algn="ctr" defTabSz="933450" rtl="0">
            <a:lnSpc>
              <a:spcPct val="90000"/>
            </a:lnSpc>
            <a:spcBef>
              <a:spcPct val="0"/>
            </a:spcBef>
            <a:spcAft>
              <a:spcPct val="35000"/>
            </a:spcAft>
          </a:pPr>
          <a:r>
            <a:rPr lang="es-CO" sz="2100" b="1" u="sng" kern="1200" dirty="0" smtClean="0">
              <a:solidFill>
                <a:srgbClr val="FF0000"/>
              </a:solidFill>
            </a:rPr>
            <a:t>Debemos dejar todo lo que aleje el corazón de Dios.</a:t>
          </a:r>
          <a:r>
            <a:rPr lang="es-CO" sz="2100" b="1" kern="1200" dirty="0" smtClean="0">
              <a:solidFill>
                <a:srgbClr val="FF0000"/>
              </a:solidFill>
            </a:rPr>
            <a:t> Muchos adoran a Maman. El amor al dinero y el deseo de obtener riquezas son la cadena de oro que los una a Satanás. Hay otros que honran la reputación y los honores del mundo. El ídolo de otros es la vida fácil y egoísta, libre de responsabilidad. </a:t>
          </a:r>
        </a:p>
        <a:p>
          <a:pPr lvl="0" algn="ctr" defTabSz="933450" rtl="0">
            <a:lnSpc>
              <a:spcPct val="90000"/>
            </a:lnSpc>
            <a:spcBef>
              <a:spcPct val="0"/>
            </a:spcBef>
            <a:spcAft>
              <a:spcPct val="35000"/>
            </a:spcAft>
          </a:pPr>
          <a:r>
            <a:rPr lang="es-CO" sz="2100" kern="1200" dirty="0" smtClean="0"/>
            <a:t>Pero estas ataduras esclavizadoras tienen que romperse. No podemos dar la mitad de nosotros al Señor y la otra al mundo. No somos hijos de Dios a menos que lo seamos completamente. </a:t>
          </a:r>
          <a:endParaRPr lang="es-CO" sz="2100" kern="1200" dirty="0"/>
        </a:p>
      </dsp:txBody>
      <dsp:txXfrm>
        <a:off x="2606040" y="418295"/>
        <a:ext cx="6080760" cy="521208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1C6C52-A13F-48D7-A7A1-8D35FF07EC8F}">
      <dsp:nvSpPr>
        <dsp:cNvPr id="0" name=""/>
        <dsp:cNvSpPr/>
      </dsp:nvSpPr>
      <dsp:spPr>
        <a:xfrm>
          <a:off x="0" y="68011"/>
          <a:ext cx="8229600" cy="5840640"/>
        </a:xfrm>
        <a:prstGeom prst="roundRect">
          <a:avLst/>
        </a:prstGeom>
        <a:solidFill>
          <a:schemeClr val="accent5">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rtl="0">
            <a:lnSpc>
              <a:spcPct val="90000"/>
            </a:lnSpc>
            <a:spcBef>
              <a:spcPct val="0"/>
            </a:spcBef>
            <a:spcAft>
              <a:spcPct val="35000"/>
            </a:spcAft>
          </a:pPr>
          <a:r>
            <a:rPr lang="es-CO" sz="2600" kern="1200" dirty="0" smtClean="0"/>
            <a:t>Hay quienes profesan servir a Dios mientras dependen de sus propios esfuerzos para obedecer su ley, para formar un carácter correcto y asegurarse así la salvación. </a:t>
          </a:r>
        </a:p>
        <a:p>
          <a:pPr lvl="0" algn="ctr" defTabSz="1155700" rtl="0">
            <a:lnSpc>
              <a:spcPct val="90000"/>
            </a:lnSpc>
            <a:spcBef>
              <a:spcPct val="0"/>
            </a:spcBef>
            <a:spcAft>
              <a:spcPct val="35000"/>
            </a:spcAft>
          </a:pPr>
          <a:r>
            <a:rPr lang="es-CO" sz="2600" b="1" kern="1200" dirty="0" smtClean="0">
              <a:solidFill>
                <a:srgbClr val="FFFF00"/>
              </a:solidFill>
            </a:rPr>
            <a:t>Sus corazones no son impulsados por un sentido profundo del amor de Cristo, sino que procuran cumplir con los deberes de una vida cristiana como algo que Dios requiere de ellos para poder así ganarse el cielo. </a:t>
          </a:r>
        </a:p>
        <a:p>
          <a:pPr lvl="0" algn="ctr" defTabSz="1155700" rtl="0">
            <a:lnSpc>
              <a:spcPct val="90000"/>
            </a:lnSpc>
            <a:spcBef>
              <a:spcPct val="0"/>
            </a:spcBef>
            <a:spcAft>
              <a:spcPct val="35000"/>
            </a:spcAft>
          </a:pPr>
          <a:r>
            <a:rPr lang="es-CO" sz="2600" kern="1200" dirty="0" smtClean="0"/>
            <a:t>Una religión tal no vale nada. Cuando Cristo mora en el corazón, el alma está tan llena de su amor, del gozo de su comunión, y de una forma tal se asirá a él que al contemplarle el "yo" será olvidado.. </a:t>
          </a:r>
          <a:endParaRPr lang="es-CO" sz="2600" kern="1200" dirty="0"/>
        </a:p>
      </dsp:txBody>
      <dsp:txXfrm>
        <a:off x="285117" y="353128"/>
        <a:ext cx="7659366" cy="527040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F6EFF2-AD81-4BFB-9CFB-43075CDB2426}">
      <dsp:nvSpPr>
        <dsp:cNvPr id="0" name=""/>
        <dsp:cNvSpPr/>
      </dsp:nvSpPr>
      <dsp:spPr>
        <a:xfrm>
          <a:off x="0" y="68011"/>
          <a:ext cx="8229600" cy="5840640"/>
        </a:xfrm>
        <a:prstGeom prst="roundRect">
          <a:avLst/>
        </a:prstGeom>
        <a:solidFill>
          <a:schemeClr val="accent5">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ctr" defTabSz="1155700" rtl="0">
            <a:lnSpc>
              <a:spcPct val="90000"/>
            </a:lnSpc>
            <a:spcBef>
              <a:spcPct val="0"/>
            </a:spcBef>
            <a:spcAft>
              <a:spcPct val="35000"/>
            </a:spcAft>
          </a:pPr>
          <a:r>
            <a:rPr lang="es-CO" sz="2600" b="1" kern="1200" dirty="0" smtClean="0">
              <a:solidFill>
                <a:srgbClr val="FFFF00"/>
              </a:solidFill>
            </a:rPr>
            <a:t>El amor a Cristo será el resorte que impulse a la acción. Aquellos que sienten el amor constreñido de Cristo no preguntan cuál es el mínimo que pueden hacer para alcanzar a cumplir los requerimientos de Dios; no buscarán las metas inferiores, sino que tratarán de alcanzar la perfecta conformidad con su Redentor.</a:t>
          </a:r>
        </a:p>
        <a:p>
          <a:pPr lvl="0" algn="ctr" defTabSz="1155700" rtl="0">
            <a:lnSpc>
              <a:spcPct val="90000"/>
            </a:lnSpc>
            <a:spcBef>
              <a:spcPct val="0"/>
            </a:spcBef>
            <a:spcAft>
              <a:spcPct val="35000"/>
            </a:spcAft>
          </a:pPr>
          <a:endParaRPr lang="es-CO" sz="2600" kern="1200" dirty="0" smtClean="0"/>
        </a:p>
        <a:p>
          <a:pPr lvl="0" algn="ctr" defTabSz="1155700" rtl="0">
            <a:lnSpc>
              <a:spcPct val="90000"/>
            </a:lnSpc>
            <a:spcBef>
              <a:spcPct val="0"/>
            </a:spcBef>
            <a:spcAft>
              <a:spcPct val="35000"/>
            </a:spcAft>
          </a:pPr>
          <a:r>
            <a:rPr lang="es-CO" sz="2600" kern="1200" dirty="0" smtClean="0"/>
            <a:t> </a:t>
          </a:r>
          <a:r>
            <a:rPr lang="es-CO" sz="2600" b="1" kern="1200" dirty="0" smtClean="0"/>
            <a:t>Con un deseo sincero, dejarán todo, y manifestarán un interés proporcional a la meta por la cual luchan. </a:t>
          </a:r>
          <a:r>
            <a:rPr lang="es-CO" sz="2600" b="1" u="sng" kern="1200" dirty="0" smtClean="0"/>
            <a:t>El profesar pertenecer a Cristo sin tener este amor profundo es mera charla, árido formalismo, tarea difícil y pesada.</a:t>
          </a:r>
          <a:endParaRPr lang="es-CO" sz="2600" b="1" u="sng" kern="1200" dirty="0"/>
        </a:p>
      </dsp:txBody>
      <dsp:txXfrm>
        <a:off x="285117" y="353128"/>
        <a:ext cx="7659366" cy="527040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35C6C7-6D3E-4BFD-823A-6D4FB4EBE552}">
      <dsp:nvSpPr>
        <dsp:cNvPr id="0" name=""/>
        <dsp:cNvSpPr/>
      </dsp:nvSpPr>
      <dsp:spPr>
        <a:xfrm>
          <a:off x="0" y="602918"/>
          <a:ext cx="8229600" cy="1157737"/>
        </a:xfrm>
        <a:prstGeom prst="roundRect">
          <a:avLst/>
        </a:prstGeom>
        <a:solidFill>
          <a:schemeClr val="bg1">
            <a:lumMod val="9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rtl="0">
            <a:lnSpc>
              <a:spcPct val="90000"/>
            </a:lnSpc>
            <a:spcBef>
              <a:spcPct val="0"/>
            </a:spcBef>
            <a:spcAft>
              <a:spcPct val="35000"/>
            </a:spcAft>
          </a:pPr>
          <a:r>
            <a:rPr lang="es-CO" sz="2800" b="1" kern="1200" dirty="0" smtClean="0">
              <a:solidFill>
                <a:srgbClr val="FF0000"/>
              </a:solidFill>
            </a:rPr>
            <a:t>¿Creéis que el rendir todo a Cristo es un sacrificio demasiado grande?</a:t>
          </a:r>
          <a:r>
            <a:rPr lang="es-CO" sz="2800" kern="1200" dirty="0" smtClean="0"/>
            <a:t> </a:t>
          </a:r>
          <a:r>
            <a:rPr lang="es-CO" sz="2800" kern="1200" dirty="0" smtClean="0">
              <a:solidFill>
                <a:schemeClr val="tx1"/>
              </a:solidFill>
            </a:rPr>
            <a:t>Haceos a vosotros mismos esta pregunta: </a:t>
          </a:r>
          <a:endParaRPr lang="es-CO" sz="2800" kern="1200" dirty="0">
            <a:solidFill>
              <a:schemeClr val="tx1"/>
            </a:solidFill>
          </a:endParaRPr>
        </a:p>
      </dsp:txBody>
      <dsp:txXfrm>
        <a:off x="56516" y="659434"/>
        <a:ext cx="8116568" cy="1044705"/>
      </dsp:txXfrm>
    </dsp:sp>
    <dsp:sp modelId="{AF47F030-7CA0-4823-897C-10333E4BBAB5}">
      <dsp:nvSpPr>
        <dsp:cNvPr id="0" name=""/>
        <dsp:cNvSpPr/>
      </dsp:nvSpPr>
      <dsp:spPr>
        <a:xfrm>
          <a:off x="0" y="1772553"/>
          <a:ext cx="8229600" cy="1627773"/>
        </a:xfrm>
        <a:prstGeom prst="roundRect">
          <a:avLst/>
        </a:prstGeom>
        <a:solidFill>
          <a:schemeClr val="accent4">
            <a:lumMod val="40000"/>
            <a:lumOff val="6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rtl="0">
            <a:lnSpc>
              <a:spcPct val="90000"/>
            </a:lnSpc>
            <a:spcBef>
              <a:spcPct val="0"/>
            </a:spcBef>
            <a:spcAft>
              <a:spcPct val="35000"/>
            </a:spcAft>
          </a:pPr>
          <a:r>
            <a:rPr lang="es-CO" sz="2800" b="1" kern="1200" dirty="0" smtClean="0">
              <a:solidFill>
                <a:srgbClr val="FF0000"/>
              </a:solidFill>
            </a:rPr>
            <a:t>¿Qué ha dado Cristo por mí?</a:t>
          </a:r>
          <a:r>
            <a:rPr lang="es-CO" sz="2800" kern="1200" dirty="0" smtClean="0"/>
            <a:t> </a:t>
          </a:r>
          <a:r>
            <a:rPr lang="es-CO" sz="2800" kern="1200" dirty="0" smtClean="0">
              <a:solidFill>
                <a:schemeClr val="tx1"/>
              </a:solidFill>
            </a:rPr>
            <a:t>El Hijo de Dios lo dio todo por nuestra redención: </a:t>
          </a:r>
          <a:r>
            <a:rPr lang="es-CO" sz="2800" u="sng" kern="1200" dirty="0" smtClean="0">
              <a:solidFill>
                <a:schemeClr val="tx1"/>
              </a:solidFill>
            </a:rPr>
            <a:t>su vida, su amor y los sufrimientos</a:t>
          </a:r>
          <a:r>
            <a:rPr lang="es-CO" sz="2800" kern="1200" dirty="0" smtClean="0">
              <a:solidFill>
                <a:schemeClr val="tx1"/>
              </a:solidFill>
            </a:rPr>
            <a:t>. </a:t>
          </a:r>
          <a:endParaRPr lang="es-CO" sz="2800" kern="1200" dirty="0">
            <a:solidFill>
              <a:schemeClr val="tx1"/>
            </a:solidFill>
          </a:endParaRPr>
        </a:p>
      </dsp:txBody>
      <dsp:txXfrm>
        <a:off x="79461" y="1852014"/>
        <a:ext cx="8070678" cy="1468851"/>
      </dsp:txXfrm>
    </dsp:sp>
    <dsp:sp modelId="{2097898D-0585-4DA4-8A58-46AD631BC03C}">
      <dsp:nvSpPr>
        <dsp:cNvPr id="0" name=""/>
        <dsp:cNvSpPr/>
      </dsp:nvSpPr>
      <dsp:spPr>
        <a:xfrm>
          <a:off x="0" y="3412224"/>
          <a:ext cx="8229600" cy="2033529"/>
        </a:xfrm>
        <a:prstGeom prst="roundRect">
          <a:avLst/>
        </a:prstGeom>
        <a:solidFill>
          <a:schemeClr val="accent3">
            <a:lumMod val="40000"/>
            <a:lumOff val="6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s-CO" sz="2400" b="1" kern="1200" dirty="0" smtClean="0">
              <a:solidFill>
                <a:srgbClr val="FF0000"/>
              </a:solidFill>
            </a:rPr>
            <a:t>¿Y será que nosotros, los que recibimos este amor tan grande, inmerecidamente, rehusemos rendirle nuestro corazón? </a:t>
          </a:r>
          <a:r>
            <a:rPr lang="es-CO" sz="2400" u="sng" kern="1200" dirty="0" smtClean="0">
              <a:solidFill>
                <a:schemeClr val="tx1"/>
              </a:solidFill>
            </a:rPr>
            <a:t>Hemos recibido las bendiciones de su gracia cada momento de nuestras vidas</a:t>
          </a:r>
          <a:r>
            <a:rPr lang="es-CO" sz="2400" kern="1200" dirty="0" smtClean="0">
              <a:solidFill>
                <a:schemeClr val="tx1"/>
              </a:solidFill>
            </a:rPr>
            <a:t>, y por esta misma razón no nos damos cuenta completamente de la profundidad de la ignorancia y de la miseria de la cual hemos sido salvados. </a:t>
          </a:r>
          <a:endParaRPr lang="es-CO" sz="2400" kern="1200" dirty="0">
            <a:solidFill>
              <a:schemeClr val="tx1"/>
            </a:solidFill>
          </a:endParaRPr>
        </a:p>
      </dsp:txBody>
      <dsp:txXfrm>
        <a:off x="99269" y="3511493"/>
        <a:ext cx="8031062" cy="1834991"/>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F8AE23-30D3-4E9F-84EB-91B906CA5A2E}">
      <dsp:nvSpPr>
        <dsp:cNvPr id="0" name=""/>
        <dsp:cNvSpPr/>
      </dsp:nvSpPr>
      <dsp:spPr>
        <a:xfrm>
          <a:off x="0" y="349772"/>
          <a:ext cx="5266928" cy="3909981"/>
        </a:xfrm>
        <a:prstGeom prst="roundRect">
          <a:avLst/>
        </a:prstGeom>
        <a:solidFill>
          <a:schemeClr val="accent3">
            <a:lumMod val="40000"/>
            <a:lumOff val="6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s-CO" sz="2400" b="1" kern="1200" dirty="0" smtClean="0">
              <a:solidFill>
                <a:srgbClr val="FF0000"/>
              </a:solidFill>
            </a:rPr>
            <a:t>¿Podemos contemplar a Aquel que fue traspasado por nuestros pecados, y sin embargo, seguir viviendo menospreciando todo su amor y su sacrificio? </a:t>
          </a:r>
          <a:r>
            <a:rPr lang="es-CO" sz="2400" kern="1200" dirty="0" smtClean="0">
              <a:solidFill>
                <a:schemeClr val="tx1"/>
              </a:solidFill>
            </a:rPr>
            <a:t>Contemplando la humillación infinita del Señor de la gloria, </a:t>
          </a:r>
          <a:r>
            <a:rPr lang="es-CO" sz="2400" b="1" kern="1200" dirty="0" smtClean="0">
              <a:solidFill>
                <a:srgbClr val="FF0000"/>
              </a:solidFill>
            </a:rPr>
            <a:t>¿murmuraremos porque sólo podemos entrar en la vida a costa de conflictos y humillación propia? </a:t>
          </a:r>
          <a:endParaRPr lang="es-CO" sz="2400" b="1" kern="1200" dirty="0">
            <a:solidFill>
              <a:srgbClr val="FF0000"/>
            </a:solidFill>
          </a:endParaRPr>
        </a:p>
      </dsp:txBody>
      <dsp:txXfrm>
        <a:off x="190870" y="540642"/>
        <a:ext cx="4885188" cy="3528241"/>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D74462-DE4F-41B2-9E23-95A6463E67A6}">
      <dsp:nvSpPr>
        <dsp:cNvPr id="0" name=""/>
        <dsp:cNvSpPr/>
      </dsp:nvSpPr>
      <dsp:spPr>
        <a:xfrm>
          <a:off x="0" y="77761"/>
          <a:ext cx="3528392" cy="215280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b="1" kern="1200" dirty="0" smtClean="0"/>
            <a:t>Sin pronunciar una palabra, El Creador del universo, nuestro Creador, ocupo nuestro lugar. El lugar que debíamos ocupar tu y yo,  lo ocupó Él.</a:t>
          </a:r>
        </a:p>
        <a:p>
          <a:pPr lvl="0" algn="ctr" defTabSz="889000" rtl="0">
            <a:lnSpc>
              <a:spcPct val="90000"/>
            </a:lnSpc>
            <a:spcBef>
              <a:spcPct val="0"/>
            </a:spcBef>
            <a:spcAft>
              <a:spcPct val="35000"/>
            </a:spcAft>
          </a:pPr>
          <a:r>
            <a:rPr lang="es-CO" sz="2000" b="1" kern="1200" dirty="0" smtClean="0"/>
            <a:t> Y todo por amor.</a:t>
          </a:r>
          <a:endParaRPr lang="es-CO" sz="2000" b="1" kern="1200" dirty="0"/>
        </a:p>
      </dsp:txBody>
      <dsp:txXfrm>
        <a:off x="105091" y="182852"/>
        <a:ext cx="3318210" cy="1942618"/>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E66EAE-E5D1-45CA-A1A8-9A541251C743}">
      <dsp:nvSpPr>
        <dsp:cNvPr id="0" name=""/>
        <dsp:cNvSpPr/>
      </dsp:nvSpPr>
      <dsp:spPr>
        <a:xfrm>
          <a:off x="-94792" y="0"/>
          <a:ext cx="5217443" cy="5217443"/>
        </a:xfrm>
        <a:prstGeom prst="triangle">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D9F54B4-2098-40F1-ABE3-F165CB73C463}">
      <dsp:nvSpPr>
        <dsp:cNvPr id="0" name=""/>
        <dsp:cNvSpPr/>
      </dsp:nvSpPr>
      <dsp:spPr>
        <a:xfrm>
          <a:off x="94802" y="522253"/>
          <a:ext cx="8229590" cy="3709275"/>
        </a:xfrm>
        <a:prstGeom prst="roundRect">
          <a:avLst/>
        </a:prstGeom>
        <a:solidFill>
          <a:schemeClr val="accent2">
            <a:lumMod val="20000"/>
            <a:lumOff val="80000"/>
            <a:alpha val="9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lvl="0" algn="ctr" defTabSz="1111250" rtl="0">
            <a:lnSpc>
              <a:spcPct val="90000"/>
            </a:lnSpc>
            <a:spcBef>
              <a:spcPct val="0"/>
            </a:spcBef>
            <a:spcAft>
              <a:spcPct val="35000"/>
            </a:spcAft>
          </a:pPr>
          <a:r>
            <a:rPr lang="es-CO" sz="2500" kern="1200" dirty="0" smtClean="0"/>
            <a:t>Muchos corazones orgullosos preguntan «¿</a:t>
          </a:r>
          <a:r>
            <a:rPr lang="es-CO" sz="2500" b="1" kern="1200" dirty="0" smtClean="0"/>
            <a:t>Por qué tengo que andar yo en humillación y penitencia antes de tener la seguridad de mi aceptación de parte de Dios</a:t>
          </a:r>
          <a:r>
            <a:rPr lang="es-CO" sz="2500" kern="1200" dirty="0" smtClean="0"/>
            <a:t>?»</a:t>
          </a:r>
        </a:p>
        <a:p>
          <a:pPr lvl="0" algn="ctr" defTabSz="1111250" rtl="0">
            <a:lnSpc>
              <a:spcPct val="90000"/>
            </a:lnSpc>
            <a:spcBef>
              <a:spcPct val="0"/>
            </a:spcBef>
            <a:spcAft>
              <a:spcPct val="35000"/>
            </a:spcAft>
          </a:pPr>
          <a:r>
            <a:rPr lang="es-CO" sz="2500" kern="1200" dirty="0" smtClean="0"/>
            <a:t> Yo les dirijo la atención a Cristo. En él no había pecado alguno, y aun más, era el Príncipe del cielo; pero tomó la carga del pecador en lugar del hombre. </a:t>
          </a:r>
          <a:r>
            <a:rPr lang="es-CO" sz="2500" b="1" kern="1200" dirty="0" smtClean="0"/>
            <a:t>"…y fue contado con los pecadores, habiendo él llevado el pecado de muchos, y orado por los transgresores." </a:t>
          </a:r>
          <a:r>
            <a:rPr lang="es-CO" sz="2500" u="sng" kern="1200" dirty="0" smtClean="0"/>
            <a:t>(Isaías 53:12). </a:t>
          </a:r>
          <a:endParaRPr lang="es-CO" sz="2500" u="sng" kern="1200" dirty="0"/>
        </a:p>
      </dsp:txBody>
      <dsp:txXfrm>
        <a:off x="275874" y="703325"/>
        <a:ext cx="7867446" cy="3347131"/>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E56133-0A1A-46DC-8498-1A6EBEE951AD}">
      <dsp:nvSpPr>
        <dsp:cNvPr id="0" name=""/>
        <dsp:cNvSpPr/>
      </dsp:nvSpPr>
      <dsp:spPr>
        <a:xfrm>
          <a:off x="0" y="69448"/>
          <a:ext cx="8229600" cy="5765760"/>
        </a:xfrm>
        <a:prstGeom prst="roundRect">
          <a:avLst/>
        </a:prstGeom>
        <a:solidFill>
          <a:schemeClr val="accent2">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es-CO" sz="2800" kern="1200" dirty="0" smtClean="0"/>
            <a:t>¿Pero qué estamos dejando nosotros cuando renunciamos a todo por amor a él?</a:t>
          </a:r>
        </a:p>
        <a:p>
          <a:pPr lvl="0" algn="ctr" defTabSz="1244600" rtl="0">
            <a:lnSpc>
              <a:spcPct val="90000"/>
            </a:lnSpc>
            <a:spcBef>
              <a:spcPct val="0"/>
            </a:spcBef>
            <a:spcAft>
              <a:spcPct val="35000"/>
            </a:spcAft>
          </a:pPr>
          <a:endParaRPr lang="es-CO" sz="2800" kern="1200" dirty="0" smtClean="0"/>
        </a:p>
        <a:p>
          <a:pPr lvl="0" algn="ctr" defTabSz="1244600" rtl="0">
            <a:lnSpc>
              <a:spcPct val="90000"/>
            </a:lnSpc>
            <a:spcBef>
              <a:spcPct val="0"/>
            </a:spcBef>
            <a:spcAft>
              <a:spcPct val="35000"/>
            </a:spcAft>
          </a:pPr>
          <a:r>
            <a:rPr lang="es-CO" sz="2800" kern="1200" dirty="0" smtClean="0"/>
            <a:t> </a:t>
          </a:r>
          <a:r>
            <a:rPr lang="es-CO" sz="2800" b="1" kern="1200" dirty="0" smtClean="0">
              <a:solidFill>
                <a:srgbClr val="FFFF00"/>
              </a:solidFill>
            </a:rPr>
            <a:t>Un corazón corrompido, para que Jesús lo purifique, para que lo limpie con su propia sangre, y para que lo salve con su amor inagotable. Y, sin embargo, ¡los hombres hallan difícil de cumplir el pedido de dejarlo todo a sus pies! </a:t>
          </a:r>
        </a:p>
        <a:p>
          <a:pPr lvl="0" algn="ctr" defTabSz="1244600" rtl="0">
            <a:lnSpc>
              <a:spcPct val="90000"/>
            </a:lnSpc>
            <a:spcBef>
              <a:spcPct val="0"/>
            </a:spcBef>
            <a:spcAft>
              <a:spcPct val="35000"/>
            </a:spcAft>
          </a:pPr>
          <a:endParaRPr lang="es-CO" sz="2800" kern="1200" dirty="0" smtClean="0"/>
        </a:p>
        <a:p>
          <a:pPr lvl="0" algn="ctr" defTabSz="1244600" rtl="0">
            <a:lnSpc>
              <a:spcPct val="90000"/>
            </a:lnSpc>
            <a:spcBef>
              <a:spcPct val="0"/>
            </a:spcBef>
            <a:spcAft>
              <a:spcPct val="35000"/>
            </a:spcAft>
          </a:pPr>
          <a:r>
            <a:rPr lang="es-CO" sz="2800" kern="1200" dirty="0" smtClean="0"/>
            <a:t>Yo me avergüenzo de oír hablar de esto, me avergüenzo de tener que escribirlo. </a:t>
          </a:r>
          <a:endParaRPr lang="es-CO" sz="2800" kern="1200" dirty="0"/>
        </a:p>
      </dsp:txBody>
      <dsp:txXfrm>
        <a:off x="281461" y="350909"/>
        <a:ext cx="7666678" cy="5202838"/>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24DB53-01E3-462C-8116-55F205F5EC42}">
      <dsp:nvSpPr>
        <dsp:cNvPr id="0" name=""/>
        <dsp:cNvSpPr/>
      </dsp:nvSpPr>
      <dsp:spPr>
        <a:xfrm>
          <a:off x="0" y="2"/>
          <a:ext cx="8229600" cy="6048667"/>
        </a:xfrm>
        <a:prstGeom prst="roundRect">
          <a:avLst/>
        </a:prstGeom>
        <a:solidFill>
          <a:schemeClr val="accent4">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s-CO" sz="2400" kern="1200" dirty="0" smtClean="0"/>
            <a:t>Dios no requiere que dejemos nada que nos sería de beneficio teniéndolo. En todo lo que él hace, tiene presente la felicidad de sus hijos. </a:t>
          </a:r>
        </a:p>
        <a:p>
          <a:pPr lvl="0" algn="ctr" defTabSz="1066800" rtl="0">
            <a:lnSpc>
              <a:spcPct val="90000"/>
            </a:lnSpc>
            <a:spcBef>
              <a:spcPct val="0"/>
            </a:spcBef>
            <a:spcAft>
              <a:spcPct val="35000"/>
            </a:spcAft>
          </a:pPr>
          <a:r>
            <a:rPr lang="es-CO" sz="2400" b="1" kern="1200" dirty="0" smtClean="0">
              <a:solidFill>
                <a:srgbClr val="FFFF00"/>
              </a:solidFill>
            </a:rPr>
            <a:t>¡Qué maravilloso sería si todos los que no han escogido seguir a Cristo se dieran cuenta de que él tiene algo inmensamente mejor que ofrecerles que lo que ellos están buscando por sí mismos! El hombre hace el mayor daño y la mayor injusticia a su propia alma cuando piensa y actúa en oposición a la voluntad de Dios. </a:t>
          </a:r>
        </a:p>
        <a:p>
          <a:pPr lvl="0" algn="ctr" defTabSz="1066800" rtl="0">
            <a:lnSpc>
              <a:spcPct val="90000"/>
            </a:lnSpc>
            <a:spcBef>
              <a:spcPct val="0"/>
            </a:spcBef>
            <a:spcAft>
              <a:spcPct val="35000"/>
            </a:spcAft>
          </a:pPr>
          <a:r>
            <a:rPr lang="es-CO" sz="2400" kern="1200" dirty="0" smtClean="0"/>
            <a:t>No puede haber gozo verdadero en el camino que Aquel, que conoce el fin desde el principio, haya prohibido, porque él proyecta el bien para sus criaturas. El camino de la transgresión es el camino de la miseria y la destrucción. </a:t>
          </a:r>
          <a:endParaRPr lang="es-CO" sz="2400" kern="1200" dirty="0"/>
        </a:p>
      </dsp:txBody>
      <dsp:txXfrm>
        <a:off x="295272" y="295274"/>
        <a:ext cx="7639056" cy="5458123"/>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057263-1DDA-4A0E-9836-0BCF7AD09276}">
      <dsp:nvSpPr>
        <dsp:cNvPr id="0" name=""/>
        <dsp:cNvSpPr/>
      </dsp:nvSpPr>
      <dsp:spPr>
        <a:xfrm>
          <a:off x="0" y="555455"/>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3576910-D2DD-41CF-B933-7C8AD6945774}">
      <dsp:nvSpPr>
        <dsp:cNvPr id="0" name=""/>
        <dsp:cNvSpPr/>
      </dsp:nvSpPr>
      <dsp:spPr>
        <a:xfrm>
          <a:off x="2468880" y="555455"/>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es-CO" sz="2200" kern="1200" dirty="0" smtClean="0">
              <a:solidFill>
                <a:srgbClr val="FF0000"/>
              </a:solidFill>
            </a:rPr>
            <a:t>El Redentor del mundo acepta a los hombres como son, con todas sus necesidades, imperfecciones y debilidades; y no sólo los limpiará y les dará redención con su sangre, sino que también satisfará los deseos de todos los que tomen su yugo, y su carga. </a:t>
          </a:r>
        </a:p>
        <a:p>
          <a:pPr lvl="0" algn="ctr" defTabSz="977900" rtl="0">
            <a:lnSpc>
              <a:spcPct val="90000"/>
            </a:lnSpc>
            <a:spcBef>
              <a:spcPct val="0"/>
            </a:spcBef>
            <a:spcAft>
              <a:spcPct val="35000"/>
            </a:spcAft>
          </a:pPr>
          <a:r>
            <a:rPr lang="es-CO" sz="2200" b="1" kern="1200" dirty="0" smtClean="0"/>
            <a:t>Es su propósito impartir paz y reposo a todos los que vengan a él en busca del pan de vida. </a:t>
          </a:r>
        </a:p>
        <a:p>
          <a:pPr lvl="0" algn="ctr" defTabSz="977900" rtl="0">
            <a:lnSpc>
              <a:spcPct val="90000"/>
            </a:lnSpc>
            <a:spcBef>
              <a:spcPct val="0"/>
            </a:spcBef>
            <a:spcAft>
              <a:spcPct val="35000"/>
            </a:spcAft>
          </a:pPr>
          <a:r>
            <a:rPr lang="es-CO" sz="2200" kern="1200" dirty="0" smtClean="0">
              <a:solidFill>
                <a:srgbClr val="FF0000"/>
              </a:solidFill>
            </a:rPr>
            <a:t>El sólo requiere de nosotros que hagamos aquello que guiará nuestros pasos a mayores alturas de bendición a donde los desobedientes nunca podrán llegar. La verdadera vida gozosa del alma es tener modelado en ella, a Cristo, la esperanza de gloria. </a:t>
          </a:r>
          <a:endParaRPr lang="es-CO" sz="2200" kern="1200" dirty="0">
            <a:solidFill>
              <a:srgbClr val="FF0000"/>
            </a:solidFill>
          </a:endParaRPr>
        </a:p>
      </dsp:txBody>
      <dsp:txXfrm>
        <a:off x="2468880" y="555455"/>
        <a:ext cx="5760719" cy="4937760"/>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1199FD-F2B2-4781-B8C0-FFB4D189E3F1}">
      <dsp:nvSpPr>
        <dsp:cNvPr id="0" name=""/>
        <dsp:cNvSpPr/>
      </dsp:nvSpPr>
      <dsp:spPr>
        <a:xfrm>
          <a:off x="0" y="391869"/>
          <a:ext cx="4937760"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6B153D4-E028-4694-8CAA-19CF7123FA9F}">
      <dsp:nvSpPr>
        <dsp:cNvPr id="0" name=""/>
        <dsp:cNvSpPr/>
      </dsp:nvSpPr>
      <dsp:spPr>
        <a:xfrm>
          <a:off x="2468880" y="391869"/>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es-CO" sz="2000" kern="1200" dirty="0" smtClean="0"/>
            <a:t>Muchos se preguntan: "¿Cómo puedo entregarme a Dios?" Deseáis entregaros a él, pero sois moralmente débiles, esclavos de la duda, y estáis dominados por los hábitos de vuestra vida de pecado. </a:t>
          </a:r>
        </a:p>
        <a:p>
          <a:pPr lvl="0" algn="ctr" defTabSz="889000" rtl="0">
            <a:lnSpc>
              <a:spcPct val="90000"/>
            </a:lnSpc>
            <a:spcBef>
              <a:spcPct val="0"/>
            </a:spcBef>
            <a:spcAft>
              <a:spcPct val="35000"/>
            </a:spcAft>
          </a:pPr>
          <a:r>
            <a:rPr lang="es-CO" sz="2000" b="1" kern="1200" dirty="0" smtClean="0">
              <a:solidFill>
                <a:srgbClr val="FF0000"/>
              </a:solidFill>
            </a:rPr>
            <a:t>Vuestras promesas y resoluciones son como cuerdas de arena. No podéis controlar vuestros pensamientos, impulsos y afectos. El conocimiento de vuestras promesas quebrantadas y de vuestros compromisos anulados debilita vuestra confianza en vuestra propia sinceridad y hace que os sintáis que Dios no os puede aceptar; pero no necesitáis desesperar. </a:t>
          </a:r>
        </a:p>
        <a:p>
          <a:pPr lvl="0" algn="ctr" defTabSz="889000" rtl="0">
            <a:lnSpc>
              <a:spcPct val="90000"/>
            </a:lnSpc>
            <a:spcBef>
              <a:spcPct val="0"/>
            </a:spcBef>
            <a:spcAft>
              <a:spcPct val="35000"/>
            </a:spcAft>
          </a:pPr>
          <a:r>
            <a:rPr lang="es-CO" sz="2000" kern="1200" dirty="0" smtClean="0"/>
            <a:t>Lo que necesitáis comprender es el verdadero poder de la voluntad. Este es el poder que gobierna, que dirige, en la naturaleza del hombre: el poder de decidir o de escoger. </a:t>
          </a:r>
          <a:endParaRPr lang="es-CO" sz="2000" kern="1200" dirty="0"/>
        </a:p>
      </dsp:txBody>
      <dsp:txXfrm>
        <a:off x="2468880" y="391869"/>
        <a:ext cx="5760719" cy="4937760"/>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8AF2D6-8AFF-42C4-97B6-812AF1850C3F}">
      <dsp:nvSpPr>
        <dsp:cNvPr id="0" name=""/>
        <dsp:cNvSpPr/>
      </dsp:nvSpPr>
      <dsp:spPr>
        <a:xfrm>
          <a:off x="-187412" y="345298"/>
          <a:ext cx="6016858" cy="4937760"/>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50D8CB1-0D6E-4E4C-9951-E557C09DA9A8}">
      <dsp:nvSpPr>
        <dsp:cNvPr id="0" name=""/>
        <dsp:cNvSpPr/>
      </dsp:nvSpPr>
      <dsp:spPr>
        <a:xfrm>
          <a:off x="2738654" y="355865"/>
          <a:ext cx="5760719" cy="493776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es-CO" sz="2200" kern="1200" dirty="0" smtClean="0"/>
            <a:t>Todo depende de la acción correcta de la voluntad. Este poder de elección lo ha dado Dios al hombre, y está de su parte el hacer uso de él o ejercerlo. No podéis cambiar vuestro propio corazón, ni por vuestras propias fuerzas darle los afectos del corazón a Dios, pero podéis sí, escogéis servirle. </a:t>
          </a:r>
        </a:p>
        <a:p>
          <a:pPr lvl="0" algn="ctr" defTabSz="977900" rtl="0">
            <a:lnSpc>
              <a:spcPct val="90000"/>
            </a:lnSpc>
            <a:spcBef>
              <a:spcPct val="0"/>
            </a:spcBef>
            <a:spcAft>
              <a:spcPct val="35000"/>
            </a:spcAft>
          </a:pPr>
          <a:r>
            <a:rPr lang="es-CO" sz="2200" b="0" kern="1200" dirty="0" smtClean="0">
              <a:solidFill>
                <a:srgbClr val="FF0000"/>
              </a:solidFill>
            </a:rPr>
            <a:t>Podéis darle vuestra voluntad; para que él pueda hacer de vosotros lo que él desea, según su voluntad. Así toda vuestra naturaleza estará bajo la influencia del Espíritu de Cristo; vuestros afectos se centrarán en él, y vuestros pensamientos estarán en armonía con los suyos. </a:t>
          </a:r>
        </a:p>
        <a:p>
          <a:pPr lvl="0" algn="ctr" defTabSz="977900" rtl="0">
            <a:lnSpc>
              <a:spcPct val="90000"/>
            </a:lnSpc>
            <a:spcBef>
              <a:spcPct val="0"/>
            </a:spcBef>
            <a:spcAft>
              <a:spcPct val="35000"/>
            </a:spcAft>
          </a:pPr>
          <a:r>
            <a:rPr lang="es-CO" sz="2200" b="0" kern="1200" dirty="0" smtClean="0">
              <a:solidFill>
                <a:srgbClr val="FF0000"/>
              </a:solidFill>
            </a:rPr>
            <a:t>En algún momento de tu vida tienes que decidir</a:t>
          </a:r>
          <a:endParaRPr lang="es-CO" sz="2200" b="0" kern="1200" dirty="0">
            <a:solidFill>
              <a:srgbClr val="FF0000"/>
            </a:solidFill>
          </a:endParaRPr>
        </a:p>
      </dsp:txBody>
      <dsp:txXfrm>
        <a:off x="2738654" y="355865"/>
        <a:ext cx="5760719" cy="4937760"/>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70B833-4F02-4D39-B677-301FB514FE47}">
      <dsp:nvSpPr>
        <dsp:cNvPr id="0" name=""/>
        <dsp:cNvSpPr/>
      </dsp:nvSpPr>
      <dsp:spPr>
        <a:xfrm>
          <a:off x="0" y="128543"/>
          <a:ext cx="5104372" cy="5104372"/>
        </a:xfrm>
        <a:prstGeom prst="pie">
          <a:avLst>
            <a:gd name="adj1" fmla="val 5400000"/>
            <a:gd name="adj2" fmla="val 1620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782B373-B4EE-46AF-8646-DF5534EF5CA3}">
      <dsp:nvSpPr>
        <dsp:cNvPr id="0" name=""/>
        <dsp:cNvSpPr/>
      </dsp:nvSpPr>
      <dsp:spPr>
        <a:xfrm>
          <a:off x="2552186" y="128543"/>
          <a:ext cx="5955101" cy="5104372"/>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s-CO" sz="2400" b="1" kern="1200" dirty="0" smtClean="0">
              <a:solidFill>
                <a:srgbClr val="FF0000"/>
              </a:solidFill>
            </a:rPr>
            <a:t>Los deseos de santidad y de perfección son muy buenos; pero si no se sale del deseo, ellos no llegarán a valer nada. </a:t>
          </a:r>
        </a:p>
        <a:p>
          <a:pPr lvl="0" algn="ctr" defTabSz="1066800" rtl="0">
            <a:lnSpc>
              <a:spcPct val="90000"/>
            </a:lnSpc>
            <a:spcBef>
              <a:spcPct val="0"/>
            </a:spcBef>
            <a:spcAft>
              <a:spcPct val="35000"/>
            </a:spcAft>
          </a:pPr>
          <a:r>
            <a:rPr lang="es-CO" sz="2400" b="1" kern="1200" dirty="0" smtClean="0">
              <a:solidFill>
                <a:srgbClr val="FF0000"/>
              </a:solidFill>
            </a:rPr>
            <a:t>Muchos se perderán mientras anhelan y desean ser cristianos. No llegan al punto de ceder la voluntad a Dios. No eligen ahora ser cristianos. </a:t>
          </a:r>
          <a:endParaRPr lang="es-CO" sz="2400" b="1" kern="1200" dirty="0">
            <a:solidFill>
              <a:srgbClr val="FF0000"/>
            </a:solidFill>
          </a:endParaRPr>
        </a:p>
      </dsp:txBody>
      <dsp:txXfrm>
        <a:off x="2552186" y="128543"/>
        <a:ext cx="2977550" cy="5104372"/>
      </dsp:txXfrm>
    </dsp:sp>
    <dsp:sp modelId="{26B6905F-05A2-41AF-B5CD-F7059CB5AA7E}">
      <dsp:nvSpPr>
        <dsp:cNvPr id="0" name=""/>
        <dsp:cNvSpPr/>
      </dsp:nvSpPr>
      <dsp:spPr>
        <a:xfrm>
          <a:off x="5529737" y="128543"/>
          <a:ext cx="2977550" cy="5104372"/>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228600" lvl="1" indent="-228600" algn="l" defTabSz="889000" rtl="0">
            <a:lnSpc>
              <a:spcPct val="90000"/>
            </a:lnSpc>
            <a:spcBef>
              <a:spcPct val="0"/>
            </a:spcBef>
            <a:spcAft>
              <a:spcPct val="15000"/>
            </a:spcAft>
            <a:buChar char="••"/>
          </a:pPr>
          <a:r>
            <a:rPr lang="es-CO" sz="2000" kern="1200" dirty="0" smtClean="0"/>
            <a:t>Por medio del ejercicio correcto de la voluntad, puede efectuarse un cambio completo en su vida. Cediendo vuestra voluntad a Cristo, os uniréis con el poder que está sobre principados y potestades. Tendréis fuerzas de lo alto que os mantendrán firmes, y así, y rindiéndoos constantemente a Dios, seréis capacitados para vivir una vida nueva, una vida de fe. </a:t>
          </a:r>
          <a:endParaRPr lang="es-CO" sz="2000" kern="1200" dirty="0"/>
        </a:p>
      </dsp:txBody>
      <dsp:txXfrm>
        <a:off x="5529737" y="128543"/>
        <a:ext cx="2977550" cy="5104372"/>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05/06/2016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05/06/2016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05/06/2016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05/06/2016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05/06/2016</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05/06/2016</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05/06/2016</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05/06/2016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05/06/2016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05/06/2016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05/06/2016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05/06/2016</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3.xml.rels><?xml version="1.0" encoding="UTF-8" standalone="yes"?>
<Relationships xmlns="http://schemas.openxmlformats.org/package/2006/relationships"><Relationship Id="rId8" Type="http://schemas.openxmlformats.org/officeDocument/2006/relationships/image" Target="../media/image14.png"/><Relationship Id="rId13" Type="http://schemas.openxmlformats.org/officeDocument/2006/relationships/diagramQuickStyle" Target="../diagrams/quickStyle9.xml"/><Relationship Id="rId3" Type="http://schemas.openxmlformats.org/officeDocument/2006/relationships/diagramLayout" Target="../diagrams/layout8.xml"/><Relationship Id="rId7" Type="http://schemas.openxmlformats.org/officeDocument/2006/relationships/image" Target="../media/image13.png"/><Relationship Id="rId12" Type="http://schemas.openxmlformats.org/officeDocument/2006/relationships/diagramLayout" Target="../diagrams/layout9.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11" Type="http://schemas.openxmlformats.org/officeDocument/2006/relationships/diagramData" Target="../diagrams/data9.xml"/><Relationship Id="rId5" Type="http://schemas.openxmlformats.org/officeDocument/2006/relationships/diagramColors" Target="../diagrams/colors8.xml"/><Relationship Id="rId15" Type="http://schemas.microsoft.com/office/2007/relationships/diagramDrawing" Target="../diagrams/drawing9.xml"/><Relationship Id="rId10" Type="http://schemas.openxmlformats.org/officeDocument/2006/relationships/image" Target="../media/image16.png"/><Relationship Id="rId4" Type="http://schemas.openxmlformats.org/officeDocument/2006/relationships/diagramQuickStyle" Target="../diagrams/quickStyle8.xml"/><Relationship Id="rId9" Type="http://schemas.openxmlformats.org/officeDocument/2006/relationships/image" Target="../media/image15.png"/><Relationship Id="rId14" Type="http://schemas.openxmlformats.org/officeDocument/2006/relationships/diagramColors" Target="../diagrams/colors9.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sphere">
          <a:fgClr>
            <a:schemeClr val="accent1"/>
          </a:fgClr>
          <a:bgClr>
            <a:schemeClr val="bg1"/>
          </a:bgClr>
        </a:patt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611560" y="908721"/>
            <a:ext cx="7772400" cy="1080120"/>
          </a:xfrm>
          <a:solidFill>
            <a:schemeClr val="accent2">
              <a:lumMod val="20000"/>
              <a:lumOff val="80000"/>
            </a:schemeClr>
          </a:solidFill>
          <a:scene3d>
            <a:camera prst="orthographicFront"/>
            <a:lightRig rig="threePt" dir="t"/>
          </a:scene3d>
          <a:sp3d>
            <a:bevelT w="165100" prst="coolSlant"/>
          </a:sp3d>
        </p:spPr>
        <p:txBody>
          <a:bodyPr/>
          <a:lstStyle/>
          <a:p>
            <a:r>
              <a:rPr lang="es-CO" b="1" dirty="0" smtClean="0">
                <a:latin typeface="Algerian" pitchFamily="82" charset="0"/>
              </a:rPr>
              <a:t>LA CONSAGRACIÓN</a:t>
            </a:r>
            <a:endParaRPr lang="es-CO" b="1" dirty="0">
              <a:latin typeface="Algerian" pitchFamily="82" charset="0"/>
            </a:endParaRP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2198657"/>
            <a:ext cx="4032448" cy="360040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Medio marco"/>
          <p:cNvSpPr/>
          <p:nvPr/>
        </p:nvSpPr>
        <p:spPr>
          <a:xfrm rot="16200000">
            <a:off x="3983361" y="3416427"/>
            <a:ext cx="1152128" cy="4921694"/>
          </a:xfrm>
          <a:prstGeom prst="halfFrame">
            <a:avLst/>
          </a:prstGeom>
          <a:solidFill>
            <a:schemeClr val="accent2">
              <a:lumMod val="20000"/>
              <a:lumOff val="80000"/>
            </a:schemeClr>
          </a:solidFill>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Tree>
    <p:extLst>
      <p:ext uri="{BB962C8B-B14F-4D97-AF65-F5344CB8AC3E}">
        <p14:creationId xmlns:p14="http://schemas.microsoft.com/office/powerpoint/2010/main" val="3203294651"/>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pattFill prst="sphere">
          <a:fgClr>
            <a:schemeClr val="accent1"/>
          </a:fgClr>
          <a:bgClr>
            <a:schemeClr val="bg1"/>
          </a:bgClr>
        </a:patt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a:bodyPr>
          <a:lstStyle/>
          <a:p>
            <a:r>
              <a:rPr lang="es-CO" sz="4800" b="1" dirty="0"/>
              <a:t>LA CONSAGRACIÓN</a:t>
            </a:r>
          </a:p>
        </p:txBody>
      </p:sp>
      <p:graphicFrame>
        <p:nvGraphicFramePr>
          <p:cNvPr id="4" name="3 Marcador de contenido"/>
          <p:cNvGraphicFramePr>
            <a:graphicFrameLocks noGrp="1"/>
          </p:cNvGraphicFramePr>
          <p:nvPr>
            <p:ph idx="1"/>
            <p:extLst>
              <p:ext uri="{D42A27DB-BD31-4B8C-83A1-F6EECF244321}">
                <p14:modId xmlns:p14="http://schemas.microsoft.com/office/powerpoint/2010/main" val="3180357044"/>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15428438"/>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sphere">
          <a:fgClr>
            <a:schemeClr val="accent1"/>
          </a:fgClr>
          <a:bgClr>
            <a:schemeClr val="bg1"/>
          </a:bgClr>
        </a:patt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404664"/>
            <a:ext cx="5472608" cy="2304256"/>
          </a:xfrm>
          <a:solidFill>
            <a:schemeClr val="accent4">
              <a:lumMod val="20000"/>
              <a:lumOff val="80000"/>
            </a:schemeClr>
          </a:solidFill>
          <a:scene3d>
            <a:camera prst="orthographicFront"/>
            <a:lightRig rig="threePt" dir="t"/>
          </a:scene3d>
          <a:sp3d>
            <a:bevelT w="165100" prst="coolSlant"/>
          </a:sp3d>
        </p:spPr>
        <p:txBody>
          <a:bodyPr>
            <a:normAutofit/>
          </a:bodyPr>
          <a:lstStyle/>
          <a:p>
            <a:pPr marL="0" indent="0" algn="ctr">
              <a:buNone/>
            </a:pPr>
            <a:r>
              <a:rPr lang="es-CO" dirty="0"/>
              <a:t>Nosotros estamos fuertemente atados en las trampas de </a:t>
            </a:r>
            <a:r>
              <a:rPr lang="es-CO" dirty="0" smtClean="0"/>
              <a:t>Satanás; </a:t>
            </a:r>
            <a:r>
              <a:rPr lang="es-CO" dirty="0"/>
              <a:t>"cautivos a voluntad de </a:t>
            </a:r>
            <a:r>
              <a:rPr lang="es-CO" dirty="0" smtClean="0"/>
              <a:t>él" </a:t>
            </a:r>
            <a:r>
              <a:rPr lang="es-CO" b="1" dirty="0">
                <a:solidFill>
                  <a:srgbClr val="FF0000"/>
                </a:solidFill>
              </a:rPr>
              <a:t>(2 Timoteo 2:26). </a:t>
            </a:r>
            <a:endParaRPr lang="es-CO" b="1" dirty="0" smtClean="0">
              <a:solidFill>
                <a:srgbClr val="FF0000"/>
              </a:solidFill>
            </a:endParaRPr>
          </a:p>
        </p:txBody>
      </p:sp>
      <p:sp>
        <p:nvSpPr>
          <p:cNvPr id="4" name="3 Rectángulo"/>
          <p:cNvSpPr/>
          <p:nvPr/>
        </p:nvSpPr>
        <p:spPr>
          <a:xfrm>
            <a:off x="3901048" y="3236025"/>
            <a:ext cx="5004048" cy="3108543"/>
          </a:xfrm>
          <a:prstGeom prst="rect">
            <a:avLst/>
          </a:prstGeom>
          <a:solidFill>
            <a:schemeClr val="accent4">
              <a:lumMod val="20000"/>
              <a:lumOff val="80000"/>
            </a:schemeClr>
          </a:solidFill>
          <a:scene3d>
            <a:camera prst="orthographicFront"/>
            <a:lightRig rig="threePt" dir="t"/>
          </a:scene3d>
          <a:sp3d>
            <a:bevelT w="165100" prst="coolSlant"/>
          </a:sp3d>
        </p:spPr>
        <p:txBody>
          <a:bodyPr wrap="square">
            <a:spAutoFit/>
          </a:bodyPr>
          <a:lstStyle/>
          <a:p>
            <a:r>
              <a:rPr lang="es-CO" sz="2800" dirty="0"/>
              <a:t>Dios quiere sanarnos y libertarnos. Pero siendo que para esto se requiere una transformación completa, una renovación de toda nuestra naturaleza, tenemos que entregarnos completamente a él.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4248" y="404664"/>
            <a:ext cx="1677913" cy="2376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4797152"/>
            <a:ext cx="3168352" cy="1547416"/>
          </a:xfrm>
          <a:prstGeom prst="rect">
            <a:avLst/>
          </a:prstGeom>
          <a:noFill/>
          <a:ln>
            <a:noFill/>
          </a:ln>
          <a:effectLst/>
          <a:scene3d>
            <a:camera prst="orthographicFront"/>
            <a:lightRig rig="threePt" dir="t"/>
          </a:scene3d>
          <a:sp3d>
            <a:bevelT prst="angle"/>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1113" y="3284984"/>
            <a:ext cx="3149245" cy="144016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02084664"/>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nodeType="withEffect">
                                  <p:stCondLst>
                                    <p:cond delay="0"/>
                                  </p:stCondLst>
                                  <p:childTnLst>
                                    <p:set>
                                      <p:cBhvr>
                                        <p:cTn id="9" dur="1" fill="hold">
                                          <p:stCondLst>
                                            <p:cond delay="0"/>
                                          </p:stCondLst>
                                        </p:cTn>
                                        <p:tgtEl>
                                          <p:spTgt spid="3075"/>
                                        </p:tgtEl>
                                        <p:attrNameLst>
                                          <p:attrName>style.visibility</p:attrName>
                                        </p:attrNameLst>
                                      </p:cBhvr>
                                      <p:to>
                                        <p:strVal val="visible"/>
                                      </p:to>
                                    </p:set>
                                    <p:animEffect transition="in" filter="barn(inVertical)">
                                      <p:cBhvr>
                                        <p:cTn id="10" dur="500"/>
                                        <p:tgtEl>
                                          <p:spTgt spid="3075"/>
                                        </p:tgtEl>
                                      </p:cBhvr>
                                    </p:animEffect>
                                  </p:childTnLst>
                                </p:cTn>
                              </p:par>
                              <p:par>
                                <p:cTn id="11" presetID="16" presetClass="entr" presetSubtype="21" fill="hold" nodeType="withEffect">
                                  <p:stCondLst>
                                    <p:cond delay="0"/>
                                  </p:stCondLst>
                                  <p:childTnLst>
                                    <p:set>
                                      <p:cBhvr>
                                        <p:cTn id="12" dur="1" fill="hold">
                                          <p:stCondLst>
                                            <p:cond delay="0"/>
                                          </p:stCondLst>
                                        </p:cTn>
                                        <p:tgtEl>
                                          <p:spTgt spid="3076"/>
                                        </p:tgtEl>
                                        <p:attrNameLst>
                                          <p:attrName>style.visibility</p:attrName>
                                        </p:attrNameLst>
                                      </p:cBhvr>
                                      <p:to>
                                        <p:strVal val="visible"/>
                                      </p:to>
                                    </p:set>
                                    <p:animEffect transition="in" filter="barn(inVertical)">
                                      <p:cBhvr>
                                        <p:cTn id="13" dur="5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pattFill prst="sphere">
          <a:fgClr>
            <a:schemeClr val="accent1"/>
          </a:fgClr>
          <a:bgClr>
            <a:schemeClr val="bg1"/>
          </a:bgClr>
        </a:pattFill>
        <a:effectLst/>
      </p:bgPr>
    </p:bg>
    <p:spTree>
      <p:nvGrpSpPr>
        <p:cNvPr id="1" name=""/>
        <p:cNvGrpSpPr/>
        <p:nvPr/>
      </p:nvGrpSpPr>
      <p:grpSpPr>
        <a:xfrm>
          <a:off x="0" y="0"/>
          <a:ext cx="0" cy="0"/>
          <a:chOff x="0" y="0"/>
          <a:chExt cx="0" cy="0"/>
        </a:xfrm>
      </p:grpSpPr>
      <p:graphicFrame>
        <p:nvGraphicFramePr>
          <p:cNvPr id="6" name="5 Marcador de contenido"/>
          <p:cNvGraphicFramePr>
            <a:graphicFrameLocks noGrp="1"/>
          </p:cNvGraphicFramePr>
          <p:nvPr>
            <p:ph idx="1"/>
            <p:extLst>
              <p:ext uri="{D42A27DB-BD31-4B8C-83A1-F6EECF244321}">
                <p14:modId xmlns:p14="http://schemas.microsoft.com/office/powerpoint/2010/main" val="2336122500"/>
              </p:ext>
            </p:extLst>
          </p:nvPr>
        </p:nvGraphicFramePr>
        <p:xfrm>
          <a:off x="457200" y="476672"/>
          <a:ext cx="8229600" cy="59046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80313994"/>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pattFill prst="sphere">
          <a:fgClr>
            <a:schemeClr val="accent1"/>
          </a:fgClr>
          <a:bgClr>
            <a:schemeClr val="bg1"/>
          </a:bgClr>
        </a:patt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fontScale="90000"/>
          </a:bodyPr>
          <a:lstStyle/>
          <a:p>
            <a:r>
              <a:rPr lang="es-CO" b="1" dirty="0" smtClean="0"/>
              <a:t>Dios para salvarnos siempre apela a </a:t>
            </a:r>
            <a:endParaRPr lang="es-CO" b="1" dirty="0"/>
          </a:p>
        </p:txBody>
      </p:sp>
      <p:sp>
        <p:nvSpPr>
          <p:cNvPr id="3" name="2 Marcador de contenido"/>
          <p:cNvSpPr>
            <a:spLocks noGrp="1"/>
          </p:cNvSpPr>
          <p:nvPr>
            <p:ph idx="1"/>
          </p:nvPr>
        </p:nvSpPr>
        <p:spPr>
          <a:xfrm>
            <a:off x="395536" y="5229200"/>
            <a:ext cx="8229600" cy="1285603"/>
          </a:xfrm>
          <a:solidFill>
            <a:schemeClr val="accent4">
              <a:lumMod val="40000"/>
              <a:lumOff val="60000"/>
            </a:schemeClr>
          </a:solidFill>
          <a:scene3d>
            <a:camera prst="orthographicFront"/>
            <a:lightRig rig="threePt" dir="t"/>
          </a:scene3d>
          <a:sp3d>
            <a:bevelT w="165100" prst="coolSlant"/>
          </a:sp3d>
        </p:spPr>
        <p:txBody>
          <a:bodyPr>
            <a:noAutofit/>
          </a:bodyPr>
          <a:lstStyle/>
          <a:p>
            <a:pPr marL="0" indent="0" algn="ctr">
              <a:buNone/>
            </a:pPr>
            <a:r>
              <a:rPr lang="es-CO" sz="3600" b="1" dirty="0" smtClean="0"/>
              <a:t>Nuestro sentidos: </a:t>
            </a:r>
          </a:p>
          <a:p>
            <a:pPr marL="0" indent="0" algn="ctr">
              <a:buNone/>
            </a:pPr>
            <a:r>
              <a:rPr lang="es-CO" sz="3600" b="1" dirty="0" smtClean="0"/>
              <a:t>«Oído, vista, tacto, boca. </a:t>
            </a:r>
            <a:endParaRPr lang="es-CO" sz="3600" b="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201" y="1916831"/>
            <a:ext cx="2952328" cy="2843386"/>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152" y="1916831"/>
            <a:ext cx="2952328" cy="2843386"/>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47864" y="1885138"/>
            <a:ext cx="2376264" cy="2843385"/>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22613875"/>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pattFill prst="sphere">
          <a:fgClr>
            <a:schemeClr val="accent1"/>
          </a:fgClr>
          <a:bgClr>
            <a:schemeClr val="bg1"/>
          </a:bgClr>
        </a:patt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O" dirty="0"/>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9" y="260648"/>
            <a:ext cx="8496944" cy="6326836"/>
          </a:xfrm>
          <a:prstGeom prst="rect">
            <a:avLst/>
          </a:prstGeom>
          <a:noFill/>
          <a:ln>
            <a:noFill/>
          </a:ln>
          <a:effectLst/>
          <a:scene3d>
            <a:camera prst="orthographicFront"/>
            <a:lightRig rig="threePt" dir="t"/>
          </a:scene3d>
          <a:sp3d>
            <a:bevelT prst="angle"/>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54949181"/>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pattFill prst="sphere">
          <a:fgClr>
            <a:schemeClr val="accent1"/>
          </a:fgClr>
          <a:bgClr>
            <a:schemeClr val="bg1"/>
          </a:bgClr>
        </a:patt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1" y="332656"/>
            <a:ext cx="8568952" cy="6264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9102865"/>
      </p:ext>
    </p:extLst>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pattFill prst="sphere">
          <a:fgClr>
            <a:schemeClr val="accent1"/>
          </a:fgClr>
          <a:bgClr>
            <a:schemeClr val="bg1"/>
          </a:bgClr>
        </a:patt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854820103"/>
              </p:ext>
            </p:extLst>
          </p:nvPr>
        </p:nvGraphicFramePr>
        <p:xfrm>
          <a:off x="0" y="404664"/>
          <a:ext cx="8686800" cy="57214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4 Rectángulo"/>
          <p:cNvSpPr/>
          <p:nvPr/>
        </p:nvSpPr>
        <p:spPr>
          <a:xfrm>
            <a:off x="0" y="3396530"/>
            <a:ext cx="1067921" cy="307777"/>
          </a:xfrm>
          <a:prstGeom prst="rect">
            <a:avLst/>
          </a:prstGeom>
        </p:spPr>
        <p:txBody>
          <a:bodyPr wrap="none">
            <a:spAutoFit/>
          </a:bodyPr>
          <a:lstStyle/>
          <a:p>
            <a:r>
              <a:rPr lang="es-CO" sz="1400" b="1" dirty="0">
                <a:solidFill>
                  <a:srgbClr val="FFFF00"/>
                </a:solidFill>
              </a:rPr>
              <a:t>Obediencia </a:t>
            </a:r>
          </a:p>
        </p:txBody>
      </p:sp>
      <p:sp>
        <p:nvSpPr>
          <p:cNvPr id="6" name="5 Rectángulo"/>
          <p:cNvSpPr/>
          <p:nvPr/>
        </p:nvSpPr>
        <p:spPr>
          <a:xfrm>
            <a:off x="1259632" y="3396530"/>
            <a:ext cx="1671036" cy="338554"/>
          </a:xfrm>
          <a:prstGeom prst="rect">
            <a:avLst/>
          </a:prstGeom>
        </p:spPr>
        <p:txBody>
          <a:bodyPr wrap="square">
            <a:spAutoFit/>
          </a:bodyPr>
          <a:lstStyle/>
          <a:p>
            <a:r>
              <a:rPr lang="es-CO" sz="1600" b="1" dirty="0">
                <a:solidFill>
                  <a:srgbClr val="FFFF00"/>
                </a:solidFill>
              </a:rPr>
              <a:t>desobediencia</a:t>
            </a:r>
          </a:p>
        </p:txBody>
      </p:sp>
    </p:spTree>
    <p:extLst>
      <p:ext uri="{BB962C8B-B14F-4D97-AF65-F5344CB8AC3E}">
        <p14:creationId xmlns:p14="http://schemas.microsoft.com/office/powerpoint/2010/main" val="2276795376"/>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pattFill prst="sphere">
          <a:fgClr>
            <a:schemeClr val="accent1"/>
          </a:fgClr>
          <a:bgClr>
            <a:schemeClr val="bg1"/>
          </a:bgClr>
        </a:patt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223194089"/>
              </p:ext>
            </p:extLst>
          </p:nvPr>
        </p:nvGraphicFramePr>
        <p:xfrm>
          <a:off x="0" y="476672"/>
          <a:ext cx="8686800" cy="60486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6588484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pattFill prst="sphere">
          <a:fgClr>
            <a:schemeClr val="accent1"/>
          </a:fgClr>
          <a:bgClr>
            <a:schemeClr val="bg1"/>
          </a:bgClr>
        </a:patt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227895892"/>
              </p:ext>
            </p:extLst>
          </p:nvPr>
        </p:nvGraphicFramePr>
        <p:xfrm>
          <a:off x="457200" y="476672"/>
          <a:ext cx="8229600" cy="59766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26177171"/>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pattFill prst="sphere">
          <a:fgClr>
            <a:schemeClr val="accent1"/>
          </a:fgClr>
          <a:bgClr>
            <a:schemeClr val="bg1"/>
          </a:bgClr>
        </a:patt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162824142"/>
              </p:ext>
            </p:extLst>
          </p:nvPr>
        </p:nvGraphicFramePr>
        <p:xfrm>
          <a:off x="457200" y="476672"/>
          <a:ext cx="8229600" cy="59766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67217733"/>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pattFill prst="sphere">
          <a:fgClr>
            <a:schemeClr val="accent1"/>
          </a:fgClr>
          <a:bgClr>
            <a:schemeClr val="bg1"/>
          </a:bgClr>
        </a:pattFill>
        <a:effectLst/>
      </p:bgPr>
    </p:bg>
    <p:spTree>
      <p:nvGrpSpPr>
        <p:cNvPr id="1" name=""/>
        <p:cNvGrpSpPr/>
        <p:nvPr/>
      </p:nvGrpSpPr>
      <p:grpSpPr>
        <a:xfrm>
          <a:off x="0" y="0"/>
          <a:ext cx="0" cy="0"/>
          <a:chOff x="0" y="0"/>
          <a:chExt cx="0" cy="0"/>
        </a:xfrm>
      </p:grpSpPr>
      <p:graphicFrame>
        <p:nvGraphicFramePr>
          <p:cNvPr id="5" name="4 Marcador de contenido"/>
          <p:cNvGraphicFramePr>
            <a:graphicFrameLocks noGrp="1"/>
          </p:cNvGraphicFramePr>
          <p:nvPr>
            <p:ph idx="1"/>
            <p:extLst>
              <p:ext uri="{D42A27DB-BD31-4B8C-83A1-F6EECF244321}">
                <p14:modId xmlns:p14="http://schemas.microsoft.com/office/powerpoint/2010/main" val="1080250492"/>
              </p:ext>
            </p:extLst>
          </p:nvPr>
        </p:nvGraphicFramePr>
        <p:xfrm>
          <a:off x="457200" y="476672"/>
          <a:ext cx="8229600" cy="60486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2686702"/>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pattFill prst="sphere">
          <a:fgClr>
            <a:schemeClr val="accent1"/>
          </a:fgClr>
          <a:bgClr>
            <a:schemeClr val="bg1"/>
          </a:bgClr>
        </a:patt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686301408"/>
              </p:ext>
            </p:extLst>
          </p:nvPr>
        </p:nvGraphicFramePr>
        <p:xfrm>
          <a:off x="467544" y="116632"/>
          <a:ext cx="5266928" cy="46095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084168" y="404664"/>
            <a:ext cx="2880320" cy="230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084168" y="2924944"/>
            <a:ext cx="2808311" cy="1619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084167" y="4725144"/>
            <a:ext cx="2808311" cy="18722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851920" y="4725144"/>
            <a:ext cx="1983854" cy="18722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6" name="5 Diagrama"/>
          <p:cNvGraphicFramePr/>
          <p:nvPr>
            <p:extLst>
              <p:ext uri="{D42A27DB-BD31-4B8C-83A1-F6EECF244321}">
                <p14:modId xmlns:p14="http://schemas.microsoft.com/office/powerpoint/2010/main" val="1043829480"/>
              </p:ext>
            </p:extLst>
          </p:nvPr>
        </p:nvGraphicFramePr>
        <p:xfrm>
          <a:off x="179512" y="4546260"/>
          <a:ext cx="3528392" cy="2308324"/>
        </p:xfrm>
        <a:graphic>
          <a:graphicData uri="http://schemas.openxmlformats.org/drawingml/2006/diagram">
            <dgm:relIds xmlns:dgm="http://schemas.openxmlformats.org/drawingml/2006/diagram" xmlns:r="http://schemas.openxmlformats.org/officeDocument/2006/relationships" r:dm="rId11" r:lo="rId12" r:qs="rId13" r:cs="rId14"/>
          </a:graphicData>
        </a:graphic>
      </p:graphicFrame>
    </p:spTree>
    <p:extLst>
      <p:ext uri="{BB962C8B-B14F-4D97-AF65-F5344CB8AC3E}">
        <p14:creationId xmlns:p14="http://schemas.microsoft.com/office/powerpoint/2010/main" val="2176068496"/>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pattFill prst="sphere">
          <a:fgClr>
            <a:schemeClr val="accent1"/>
          </a:fgClr>
          <a:bgClr>
            <a:schemeClr val="bg1"/>
          </a:bgClr>
        </a:patt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148484983"/>
              </p:ext>
            </p:extLst>
          </p:nvPr>
        </p:nvGraphicFramePr>
        <p:xfrm>
          <a:off x="457200" y="908720"/>
          <a:ext cx="8229600" cy="52174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33538010"/>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pattFill prst="sphere">
          <a:fgClr>
            <a:schemeClr val="accent1"/>
          </a:fgClr>
          <a:bgClr>
            <a:schemeClr val="bg1"/>
          </a:bgClr>
        </a:patt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Autofit/>
          </a:bodyPr>
          <a:lstStyle/>
          <a:p>
            <a:r>
              <a:rPr lang="es-CO" sz="4800" b="1" dirty="0" smtClean="0"/>
              <a:t>El misterio de la redención:</a:t>
            </a:r>
            <a:endParaRPr lang="es-CO" sz="4800" b="1" dirty="0"/>
          </a:p>
        </p:txBody>
      </p:sp>
      <p:sp>
        <p:nvSpPr>
          <p:cNvPr id="3" name="2 Marcador de contenido"/>
          <p:cNvSpPr>
            <a:spLocks noGrp="1"/>
          </p:cNvSpPr>
          <p:nvPr>
            <p:ph idx="1"/>
          </p:nvPr>
        </p:nvSpPr>
        <p:spPr>
          <a:xfrm>
            <a:off x="442839" y="5157192"/>
            <a:ext cx="8229600" cy="1440160"/>
          </a:xfrm>
          <a:solidFill>
            <a:schemeClr val="accent4">
              <a:lumMod val="40000"/>
              <a:lumOff val="60000"/>
            </a:schemeClr>
          </a:solidFill>
          <a:scene3d>
            <a:camera prst="orthographicFront"/>
            <a:lightRig rig="threePt" dir="t"/>
          </a:scene3d>
          <a:sp3d>
            <a:bevelT w="165100" prst="coolSlant"/>
          </a:sp3d>
        </p:spPr>
        <p:txBody>
          <a:bodyPr>
            <a:noAutofit/>
          </a:bodyPr>
          <a:lstStyle/>
          <a:p>
            <a:pPr marL="0" indent="0" algn="ctr">
              <a:buNone/>
            </a:pPr>
            <a:r>
              <a:rPr lang="es-CO" sz="2800" b="1" dirty="0" smtClean="0"/>
              <a:t>«y </a:t>
            </a:r>
            <a:r>
              <a:rPr lang="es-CO" sz="2800" b="1" dirty="0"/>
              <a:t>fue contado con los pecadores, habiendo él llevado el pecado de muchos, y orado por los </a:t>
            </a:r>
            <a:r>
              <a:rPr lang="es-CO" sz="2800" b="1" dirty="0" smtClean="0"/>
              <a:t>transgresores».</a:t>
            </a:r>
          </a:p>
          <a:p>
            <a:pPr marL="0" indent="0" algn="ctr">
              <a:buNone/>
            </a:pPr>
            <a:r>
              <a:rPr lang="es-CO" sz="2800" b="1" dirty="0" smtClean="0"/>
              <a:t>Que pocos quieren aceptar</a:t>
            </a:r>
            <a:endParaRPr lang="es-CO" sz="2800" b="1"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7904" y="1772816"/>
            <a:ext cx="2448272" cy="300990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65629" y="1799753"/>
            <a:ext cx="2395512" cy="300990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7543" y="1769043"/>
            <a:ext cx="3095625" cy="300990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68394048"/>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pattFill prst="sphere">
          <a:fgClr>
            <a:schemeClr val="accent1"/>
          </a:fgClr>
          <a:bgClr>
            <a:schemeClr val="bg1"/>
          </a:bgClr>
        </a:patt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258866704"/>
              </p:ext>
            </p:extLst>
          </p:nvPr>
        </p:nvGraphicFramePr>
        <p:xfrm>
          <a:off x="457200" y="476672"/>
          <a:ext cx="8229600" cy="59046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37411730"/>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pattFill prst="sphere">
          <a:fgClr>
            <a:schemeClr val="accent1"/>
          </a:fgClr>
          <a:bgClr>
            <a:schemeClr val="bg1"/>
          </a:bgClr>
        </a:patt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96805430"/>
              </p:ext>
            </p:extLst>
          </p:nvPr>
        </p:nvGraphicFramePr>
        <p:xfrm>
          <a:off x="457200" y="404664"/>
          <a:ext cx="8229600" cy="60486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65497821"/>
      </p:ext>
    </p:extLst>
  </p:cSld>
  <p:clrMapOvr>
    <a:masterClrMapping/>
  </p:clrMapOvr>
  <mc:AlternateContent xmlns:mc="http://schemas.openxmlformats.org/markup-compatibility/2006">
    <mc:Choice xmlns:p14="http://schemas.microsoft.com/office/powerpoint/2010/main" Requires="p14">
      <p:transition spd="slow" p14:dur="3000">
        <p14:shred/>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pattFill prst="sphere">
          <a:fgClr>
            <a:schemeClr val="accent1"/>
          </a:fgClr>
          <a:bgClr>
            <a:schemeClr val="bg1"/>
          </a:bgClr>
        </a:patt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573016"/>
            <a:ext cx="5050904" cy="2553147"/>
          </a:xfrm>
          <a:solidFill>
            <a:schemeClr val="accent6">
              <a:lumMod val="20000"/>
              <a:lumOff val="80000"/>
            </a:schemeClr>
          </a:solidFill>
          <a:scene3d>
            <a:camera prst="orthographicFront"/>
            <a:lightRig rig="threePt" dir="t"/>
          </a:scene3d>
          <a:sp3d>
            <a:bevelT w="165100" prst="coolSlant"/>
          </a:sp3d>
        </p:spPr>
        <p:txBody>
          <a:bodyPr>
            <a:noAutofit/>
          </a:bodyPr>
          <a:lstStyle/>
          <a:p>
            <a:pPr marL="0" indent="0" algn="ctr">
              <a:buNone/>
            </a:pPr>
            <a:r>
              <a:rPr lang="es-CO" sz="2400" dirty="0" smtClean="0"/>
              <a:t>Nuestro </a:t>
            </a:r>
            <a:r>
              <a:rPr lang="es-CO" sz="2400" dirty="0"/>
              <a:t>Padre celestial no cierra las avenidas del gozo a ninguna de sus criaturas. </a:t>
            </a:r>
            <a:r>
              <a:rPr lang="es-CO" sz="2400" u="sng" dirty="0"/>
              <a:t>Los requerimientos divinos nos instan a despreciar aquellos placeres que nos </a:t>
            </a:r>
            <a:r>
              <a:rPr lang="es-CO" sz="2400" u="sng" dirty="0" smtClean="0"/>
              <a:t>traerán </a:t>
            </a:r>
            <a:r>
              <a:rPr lang="es-CO" sz="2400" u="sng" dirty="0"/>
              <a:t>sufrimientos y desilusiones</a:t>
            </a:r>
            <a:r>
              <a:rPr lang="es-CO" sz="2400" dirty="0"/>
              <a:t>, que nos </a:t>
            </a:r>
            <a:r>
              <a:rPr lang="es-CO" sz="2400" dirty="0" smtClean="0"/>
              <a:t>cerrarán </a:t>
            </a:r>
            <a:r>
              <a:rPr lang="es-CO" sz="2400" dirty="0"/>
              <a:t>las </a:t>
            </a:r>
            <a:r>
              <a:rPr lang="es-CO" sz="2400" dirty="0" smtClean="0"/>
              <a:t>puertas </a:t>
            </a:r>
            <a:r>
              <a:rPr lang="es-CO" sz="2400" dirty="0"/>
              <a:t>de la felicidad y del cielo. </a:t>
            </a:r>
          </a:p>
        </p:txBody>
      </p:sp>
      <p:sp>
        <p:nvSpPr>
          <p:cNvPr id="4" name="3 Rectángulo"/>
          <p:cNvSpPr/>
          <p:nvPr/>
        </p:nvSpPr>
        <p:spPr>
          <a:xfrm>
            <a:off x="2987824" y="332656"/>
            <a:ext cx="5724128" cy="2246769"/>
          </a:xfrm>
          <a:prstGeom prst="rect">
            <a:avLst/>
          </a:prstGeom>
          <a:solidFill>
            <a:schemeClr val="accent6">
              <a:lumMod val="20000"/>
              <a:lumOff val="80000"/>
            </a:schemeClr>
          </a:solidFill>
          <a:scene3d>
            <a:camera prst="orthographicFront"/>
            <a:lightRig rig="threePt" dir="t"/>
          </a:scene3d>
          <a:sp3d>
            <a:bevelT w="165100" prst="coolSlant"/>
          </a:sp3d>
        </p:spPr>
        <p:txBody>
          <a:bodyPr wrap="square">
            <a:spAutoFit/>
          </a:bodyPr>
          <a:lstStyle/>
          <a:p>
            <a:pPr algn="ctr"/>
            <a:r>
              <a:rPr lang="es-CO" sz="2800" dirty="0"/>
              <a:t>Es un error acariciar el pensamiento de que Dios se complace al ver sufrir a sus hijos. Todo el cielo está interesado en el bienestar y en la felicidad del hombre.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332655"/>
            <a:ext cx="2304256" cy="2246769"/>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49888" y="3645024"/>
            <a:ext cx="2970584" cy="2483346"/>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47958839"/>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pattFill prst="sphere">
          <a:fgClr>
            <a:schemeClr val="accent1"/>
          </a:fgClr>
          <a:bgClr>
            <a:schemeClr val="bg1"/>
          </a:bgClr>
        </a:pattFill>
        <a:effectLst/>
      </p:bgPr>
    </p:bg>
    <p:spTree>
      <p:nvGrpSpPr>
        <p:cNvPr id="1" name=""/>
        <p:cNvGrpSpPr/>
        <p:nvPr/>
      </p:nvGrpSpPr>
      <p:grpSpPr>
        <a:xfrm>
          <a:off x="0" y="0"/>
          <a:ext cx="0" cy="0"/>
          <a:chOff x="0" y="0"/>
          <a:chExt cx="0" cy="0"/>
        </a:xfrm>
      </p:grpSpPr>
      <p:graphicFrame>
        <p:nvGraphicFramePr>
          <p:cNvPr id="2" name="1 Marcador de contenido"/>
          <p:cNvGraphicFramePr>
            <a:graphicFrameLocks noGrp="1"/>
          </p:cNvGraphicFramePr>
          <p:nvPr>
            <p:ph idx="1"/>
            <p:extLst>
              <p:ext uri="{D42A27DB-BD31-4B8C-83A1-F6EECF244321}">
                <p14:modId xmlns:p14="http://schemas.microsoft.com/office/powerpoint/2010/main" val="2909849759"/>
              </p:ext>
            </p:extLst>
          </p:nvPr>
        </p:nvGraphicFramePr>
        <p:xfrm>
          <a:off x="457200" y="404664"/>
          <a:ext cx="8229600" cy="60486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65815486"/>
      </p:ext>
    </p:extLst>
  </p:cSld>
  <p:clrMapOvr>
    <a:masterClrMapping/>
  </p:clrMapOvr>
  <mc:AlternateContent xmlns:mc="http://schemas.openxmlformats.org/markup-compatibility/2006">
    <mc:Choice xmlns:p14="http://schemas.microsoft.com/office/powerpoint/2010/main" Requires="p14">
      <p:transition spd="slow" p14:dur="3000">
        <p14:shred/>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pattFill prst="sphere">
          <a:fgClr>
            <a:schemeClr val="accent1"/>
          </a:fgClr>
          <a:bgClr>
            <a:schemeClr val="bg1"/>
          </a:bgClr>
        </a:patt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968388235"/>
              </p:ext>
            </p:extLst>
          </p:nvPr>
        </p:nvGraphicFramePr>
        <p:xfrm>
          <a:off x="457200" y="404664"/>
          <a:ext cx="8229600" cy="57214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4 Rectángulo"/>
          <p:cNvSpPr/>
          <p:nvPr/>
        </p:nvSpPr>
        <p:spPr>
          <a:xfrm>
            <a:off x="1043608" y="4077072"/>
            <a:ext cx="1728192" cy="954107"/>
          </a:xfrm>
          <a:prstGeom prst="rect">
            <a:avLst/>
          </a:prstGeom>
        </p:spPr>
        <p:txBody>
          <a:bodyPr wrap="square">
            <a:spAutoFit/>
          </a:bodyPr>
          <a:lstStyle/>
          <a:p>
            <a:pPr algn="ctr"/>
            <a:r>
              <a:rPr lang="es-CO" sz="2800" b="1" dirty="0">
                <a:solidFill>
                  <a:srgbClr val="FFFF00"/>
                </a:solidFill>
              </a:rPr>
              <a:t>Promesas rotas </a:t>
            </a:r>
          </a:p>
        </p:txBody>
      </p:sp>
    </p:spTree>
    <p:extLst>
      <p:ext uri="{BB962C8B-B14F-4D97-AF65-F5344CB8AC3E}">
        <p14:creationId xmlns:p14="http://schemas.microsoft.com/office/powerpoint/2010/main" val="3306438316"/>
      </p:ext>
    </p:extLst>
  </p:cSld>
  <p:clrMapOvr>
    <a:masterClrMapping/>
  </p:clrMapOvr>
  <p:transition spd="slow">
    <p:cove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pattFill prst="sphere">
          <a:fgClr>
            <a:schemeClr val="accent1"/>
          </a:fgClr>
          <a:bgClr>
            <a:schemeClr val="bg1"/>
          </a:bgClr>
        </a:patt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540485225"/>
              </p:ext>
            </p:extLst>
          </p:nvPr>
        </p:nvGraphicFramePr>
        <p:xfrm>
          <a:off x="457200" y="476672"/>
          <a:ext cx="8229600" cy="56494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4 Rectángulo"/>
          <p:cNvSpPr/>
          <p:nvPr/>
        </p:nvSpPr>
        <p:spPr>
          <a:xfrm>
            <a:off x="2551556" y="1519591"/>
            <a:ext cx="292251" cy="3785652"/>
          </a:xfrm>
          <a:prstGeom prst="rect">
            <a:avLst/>
          </a:prstGeom>
          <a:solidFill>
            <a:srgbClr val="FF0000"/>
          </a:solidFill>
        </p:spPr>
        <p:txBody>
          <a:bodyPr wrap="square">
            <a:spAutoFit/>
          </a:bodyPr>
          <a:lstStyle/>
          <a:p>
            <a:r>
              <a:rPr lang="es-CO" sz="2000" b="1" dirty="0"/>
              <a:t>Vida eterna </a:t>
            </a:r>
          </a:p>
        </p:txBody>
      </p:sp>
      <p:sp>
        <p:nvSpPr>
          <p:cNvPr id="6" name="5 Rectángulo"/>
          <p:cNvSpPr/>
          <p:nvPr/>
        </p:nvSpPr>
        <p:spPr>
          <a:xfrm>
            <a:off x="897708" y="1519591"/>
            <a:ext cx="361924" cy="3139321"/>
          </a:xfrm>
          <a:prstGeom prst="rect">
            <a:avLst/>
          </a:prstGeom>
          <a:solidFill>
            <a:srgbClr val="FF0000"/>
          </a:solidFill>
        </p:spPr>
        <p:txBody>
          <a:bodyPr wrap="square">
            <a:spAutoFit/>
          </a:bodyPr>
          <a:lstStyle/>
          <a:p>
            <a:r>
              <a:rPr lang="es-CO" b="1" dirty="0" smtClean="0"/>
              <a:t>Muerte</a:t>
            </a:r>
          </a:p>
          <a:p>
            <a:r>
              <a:rPr lang="es-CO" b="1" dirty="0" smtClean="0"/>
              <a:t>e</a:t>
            </a:r>
          </a:p>
          <a:p>
            <a:r>
              <a:rPr lang="es-CO" b="1" dirty="0" smtClean="0"/>
              <a:t>terna</a:t>
            </a:r>
            <a:endParaRPr lang="es-CO" b="1" dirty="0"/>
          </a:p>
        </p:txBody>
      </p:sp>
    </p:spTree>
    <p:extLst>
      <p:ext uri="{BB962C8B-B14F-4D97-AF65-F5344CB8AC3E}">
        <p14:creationId xmlns:p14="http://schemas.microsoft.com/office/powerpoint/2010/main" val="3117611466"/>
      </p:ext>
    </p:extLst>
  </p:cSld>
  <p:clrMapOvr>
    <a:masterClrMapping/>
  </p:clrMapOvr>
  <mc:AlternateContent xmlns:mc="http://schemas.openxmlformats.org/markup-compatibility/2006">
    <mc:Choice xmlns:p14="http://schemas.microsoft.com/office/powerpoint/2010/main" Requires="p14">
      <p:transition spd="slow" p14:dur="3000">
        <p14:shred/>
      </p:transition>
    </mc:Choice>
    <mc:Fallback>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pattFill prst="sphere">
          <a:fgClr>
            <a:schemeClr val="accent1"/>
          </a:fgClr>
          <a:bgClr>
            <a:schemeClr val="bg1"/>
          </a:bgClr>
        </a:pattFill>
        <a:effectLst/>
      </p:bgPr>
    </p:bg>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486458061"/>
              </p:ext>
            </p:extLst>
          </p:nvPr>
        </p:nvGraphicFramePr>
        <p:xfrm>
          <a:off x="179512" y="764704"/>
          <a:ext cx="8507288" cy="53614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20199334"/>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pattFill prst="sphere">
          <a:fgClr>
            <a:schemeClr val="accent1"/>
          </a:fgClr>
          <a:bgClr>
            <a:schemeClr val="bg1"/>
          </a:bgClr>
        </a:patt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389640" cy="1143000"/>
          </a:xfrm>
          <a:solidFill>
            <a:schemeClr val="accent4">
              <a:lumMod val="40000"/>
              <a:lumOff val="60000"/>
            </a:schemeClr>
          </a:solidFill>
          <a:scene3d>
            <a:camera prst="orthographicFront"/>
            <a:lightRig rig="threePt" dir="t"/>
          </a:scene3d>
          <a:sp3d>
            <a:bevelT w="165100" prst="coolSlant"/>
          </a:sp3d>
        </p:spPr>
        <p:txBody>
          <a:bodyPr>
            <a:normAutofit fontScale="90000"/>
          </a:bodyPr>
          <a:lstStyle/>
          <a:p>
            <a:r>
              <a:rPr lang="es-CO" dirty="0" smtClean="0"/>
              <a:t>Dios a través de su Palabra nos indica el camino correcto.</a:t>
            </a:r>
            <a:endParaRPr lang="es-CO" dirty="0"/>
          </a:p>
        </p:txBody>
      </p:sp>
      <p:sp>
        <p:nvSpPr>
          <p:cNvPr id="4" name="3 Marcador de contenido"/>
          <p:cNvSpPr>
            <a:spLocks noGrp="1"/>
          </p:cNvSpPr>
          <p:nvPr>
            <p:ph idx="1"/>
          </p:nvPr>
        </p:nvSpPr>
        <p:spPr>
          <a:xfrm>
            <a:off x="395536" y="5085184"/>
            <a:ext cx="8435280" cy="1440160"/>
          </a:xfrm>
          <a:solidFill>
            <a:schemeClr val="accent4">
              <a:lumMod val="40000"/>
              <a:lumOff val="60000"/>
            </a:schemeClr>
          </a:solidFill>
          <a:scene3d>
            <a:camera prst="orthographicFront"/>
            <a:lightRig rig="threePt" dir="t"/>
          </a:scene3d>
          <a:sp3d>
            <a:bevelT w="165100" prst="coolSlant"/>
          </a:sp3d>
        </p:spPr>
        <p:txBody>
          <a:bodyPr>
            <a:noAutofit/>
          </a:bodyPr>
          <a:lstStyle/>
          <a:p>
            <a:pPr marL="0" indent="0" algn="ctr">
              <a:buNone/>
            </a:pPr>
            <a:r>
              <a:rPr lang="es-CO" sz="2800" b="1" dirty="0" smtClean="0"/>
              <a:t>Pero eres tu el que tiene que decidir, si quieres escuchar la voz de Dios. </a:t>
            </a:r>
          </a:p>
          <a:p>
            <a:pPr marL="0" indent="0" algn="ctr">
              <a:buNone/>
            </a:pPr>
            <a:r>
              <a:rPr lang="es-CO" sz="2800" b="1" dirty="0" smtClean="0"/>
              <a:t>Y ese momento es hoy, ahora mismo.</a:t>
            </a:r>
            <a:endParaRPr lang="es-CO" sz="2800" b="1"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1700808"/>
            <a:ext cx="3914800" cy="30963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1700809"/>
            <a:ext cx="4320480" cy="30963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96352855"/>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circle(in)">
                                      <p:cBhvr>
                                        <p:cTn id="7" dur="2000"/>
                                        <p:tgtEl>
                                          <p:spTgt spid="4">
                                            <p:bg/>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circle(in)">
                                      <p:cBhvr>
                                        <p:cTn id="12" dur="20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circle(in)">
                                      <p:cBhvr>
                                        <p:cTn id="17" dur="20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pattFill prst="sphere">
          <a:fgClr>
            <a:schemeClr val="accent1"/>
          </a:fgClr>
          <a:bgClr>
            <a:schemeClr val="bg1"/>
          </a:bgClr>
        </a:patt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980729"/>
            <a:ext cx="8229600" cy="4752528"/>
          </a:xfrm>
        </p:spPr>
        <p:txBody>
          <a:bodyPr>
            <a:normAutofit/>
          </a:bodyPr>
          <a:lstStyle/>
          <a:p>
            <a:endParaRPr lang="es-CO" sz="4800" dirty="0" smtClean="0"/>
          </a:p>
          <a:p>
            <a:pPr marL="0" indent="0" algn="ctr">
              <a:buNone/>
            </a:pPr>
            <a:r>
              <a:rPr lang="es-CO" sz="4400" b="1" dirty="0" smtClean="0">
                <a:solidFill>
                  <a:srgbClr val="002060"/>
                </a:solidFill>
              </a:rPr>
              <a:t>Este tema:</a:t>
            </a:r>
          </a:p>
          <a:p>
            <a:pPr marL="0" indent="0" algn="ctr">
              <a:buNone/>
            </a:pPr>
            <a:r>
              <a:rPr lang="es-CO" sz="4400" b="1" dirty="0">
                <a:solidFill>
                  <a:srgbClr val="002060"/>
                </a:solidFill>
              </a:rPr>
              <a:t>LA </a:t>
            </a:r>
            <a:r>
              <a:rPr lang="es-CO" sz="4400" b="1" dirty="0" smtClean="0">
                <a:solidFill>
                  <a:srgbClr val="002060"/>
                </a:solidFill>
              </a:rPr>
              <a:t>CONSAGRACIÓN</a:t>
            </a:r>
          </a:p>
          <a:p>
            <a:pPr marL="0" indent="0" algn="ctr">
              <a:buNone/>
            </a:pPr>
            <a:r>
              <a:rPr lang="es-CO" sz="4400" b="1" dirty="0" smtClean="0">
                <a:solidFill>
                  <a:srgbClr val="002060"/>
                </a:solidFill>
              </a:rPr>
              <a:t>Fue extraído del Camino a cristo </a:t>
            </a:r>
          </a:p>
          <a:p>
            <a:pPr marL="0" indent="0" algn="ctr">
              <a:buNone/>
            </a:pPr>
            <a:r>
              <a:rPr lang="es-CO" sz="4400" b="1" dirty="0" smtClean="0">
                <a:solidFill>
                  <a:srgbClr val="002060"/>
                </a:solidFill>
              </a:rPr>
              <a:t>Capitulo 5. </a:t>
            </a:r>
            <a:endParaRPr lang="es-CO" sz="4400" b="1" dirty="0">
              <a:solidFill>
                <a:srgbClr val="002060"/>
              </a:solidFill>
            </a:endParaRPr>
          </a:p>
        </p:txBody>
      </p:sp>
    </p:spTree>
    <p:extLst>
      <p:ext uri="{BB962C8B-B14F-4D97-AF65-F5344CB8AC3E}">
        <p14:creationId xmlns:p14="http://schemas.microsoft.com/office/powerpoint/2010/main" val="4159928823"/>
      </p:ext>
    </p:extLst>
  </p:cSld>
  <p:clrMapOvr>
    <a:masterClrMapping/>
  </p:clrMapOvr>
  <mc:AlternateContent xmlns:mc="http://schemas.openxmlformats.org/markup-compatibility/2006">
    <mc:Choice xmlns:p14="http://schemas.microsoft.com/office/powerpoint/2010/main" Requires="p14">
      <p:transition spd="slow" p14:dur="3000">
        <p14:shred/>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Verve</Template>
  <TotalTime>505</TotalTime>
  <Words>1957</Words>
  <Application>Microsoft Office PowerPoint</Application>
  <PresentationFormat>Presentación en pantalla (4:3)</PresentationFormat>
  <Paragraphs>74</Paragraphs>
  <Slides>24</Slides>
  <Notes>0</Notes>
  <HiddenSlides>0</HiddenSlides>
  <MMClips>0</MMClips>
  <ScaleCrop>false</ScaleCrop>
  <HeadingPairs>
    <vt:vector size="4" baseType="variant">
      <vt:variant>
        <vt:lpstr>Tema</vt:lpstr>
      </vt:variant>
      <vt:variant>
        <vt:i4>1</vt:i4>
      </vt:variant>
      <vt:variant>
        <vt:lpstr>Títulos de diapositiva</vt:lpstr>
      </vt:variant>
      <vt:variant>
        <vt:i4>24</vt:i4>
      </vt:variant>
    </vt:vector>
  </HeadingPairs>
  <TitlesOfParts>
    <vt:vector size="25" baseType="lpstr">
      <vt:lpstr>Tema de Office</vt:lpstr>
      <vt:lpstr>LA CONSAGRACIÓN</vt:lpstr>
      <vt:lpstr>LA CONSAGRACIÓN</vt:lpstr>
      <vt:lpstr>Presentación de PowerPoint</vt:lpstr>
      <vt:lpstr>Presentación de PowerPoint</vt:lpstr>
      <vt:lpstr>Dios para salvarnos siempre apela a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El misterio de la redención: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Dios a través de su Palabra nos indica el camino correcto.</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CONSAGRACIÓN</dc:title>
  <dc:creator>TEMAS DE FE</dc:creator>
  <cp:lastModifiedBy>TEMAS DE FE</cp:lastModifiedBy>
  <cp:revision>78</cp:revision>
  <dcterms:created xsi:type="dcterms:W3CDTF">2016-05-30T03:36:00Z</dcterms:created>
  <dcterms:modified xsi:type="dcterms:W3CDTF">2016-06-06T02:39:46Z</dcterms:modified>
</cp:coreProperties>
</file>